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77" r:id="rId5"/>
    <p:sldId id="258" r:id="rId6"/>
    <p:sldId id="278" r:id="rId7"/>
    <p:sldId id="265" r:id="rId8"/>
    <p:sldId id="274" r:id="rId9"/>
    <p:sldId id="273" r:id="rId10"/>
    <p:sldId id="272" r:id="rId11"/>
    <p:sldId id="259" r:id="rId12"/>
    <p:sldId id="260" r:id="rId13"/>
    <p:sldId id="284" r:id="rId14"/>
    <p:sldId id="282" r:id="rId15"/>
    <p:sldId id="285" r:id="rId16"/>
    <p:sldId id="281" r:id="rId17"/>
    <p:sldId id="275" r:id="rId18"/>
    <p:sldId id="264" r:id="rId19"/>
    <p:sldId id="276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D9CCF-D35E-40E0-AF8E-CC3BD65C609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FE1ECE-8C50-460B-AFAE-534F7A830EB7}">
      <dgm:prSet phldrT="[文字]" custT="1"/>
      <dgm:spPr/>
      <dgm:t>
        <a:bodyPr/>
        <a:lstStyle/>
        <a:p>
          <a:r>
            <a:rPr lang="en-US" altLang="zh-TW" sz="3600" dirty="0" smtClean="0">
              <a:latin typeface="Arial" panose="020B0604020202020204" pitchFamily="34" charset="0"/>
              <a:cs typeface="Arial" panose="020B0604020202020204" pitchFamily="34" charset="0"/>
            </a:rPr>
            <a:t>Defend penguins</a:t>
          </a:r>
          <a:endParaRPr lang="zh-TW" altLang="en-US" sz="3600" dirty="0"/>
        </a:p>
      </dgm:t>
    </dgm:pt>
    <dgm:pt modelId="{22F3C55C-490A-4D34-AA1A-56239C071E7F}" type="parTrans" cxnId="{FD03E764-EB6C-4869-AF48-4BEBBFFB6E20}">
      <dgm:prSet/>
      <dgm:spPr/>
      <dgm:t>
        <a:bodyPr/>
        <a:lstStyle/>
        <a:p>
          <a:endParaRPr lang="zh-TW" altLang="en-US"/>
        </a:p>
      </dgm:t>
    </dgm:pt>
    <dgm:pt modelId="{FD87FF1B-71F7-4D6A-ABD7-B94D0428C141}" type="sibTrans" cxnId="{FD03E764-EB6C-4869-AF48-4BEBBFFB6E20}">
      <dgm:prSet/>
      <dgm:spPr/>
      <dgm:t>
        <a:bodyPr/>
        <a:lstStyle/>
        <a:p>
          <a:endParaRPr lang="zh-TW" altLang="en-US"/>
        </a:p>
      </dgm:t>
    </dgm:pt>
    <dgm:pt modelId="{8D471FF4-0729-456B-826D-96C1834FAF7C}">
      <dgm:prSet phldrT="[文字]"/>
      <dgm:spPr/>
      <dgm:t>
        <a:bodyPr/>
        <a:lstStyle/>
        <a:p>
          <a:r>
            <a:rPr lang="en-US" altLang="en-US" dirty="0" smtClean="0"/>
            <a:t>main function   -TutorialApplication.cpp</a:t>
          </a:r>
          <a:endParaRPr lang="zh-TW" altLang="en-US" dirty="0"/>
        </a:p>
      </dgm:t>
    </dgm:pt>
    <dgm:pt modelId="{71EFD9AF-86EC-4B5C-9680-56B0141315BA}" type="parTrans" cxnId="{5F72846A-5611-4DA7-9506-28DF60A2DD5A}">
      <dgm:prSet/>
      <dgm:spPr/>
      <dgm:t>
        <a:bodyPr/>
        <a:lstStyle/>
        <a:p>
          <a:endParaRPr lang="zh-TW" altLang="en-US"/>
        </a:p>
      </dgm:t>
    </dgm:pt>
    <dgm:pt modelId="{80819B05-5B47-45C5-8234-8545D1DB3D3B}" type="sibTrans" cxnId="{5F72846A-5611-4DA7-9506-28DF60A2DD5A}">
      <dgm:prSet/>
      <dgm:spPr/>
      <dgm:t>
        <a:bodyPr/>
        <a:lstStyle/>
        <a:p>
          <a:endParaRPr lang="zh-TW" altLang="en-US"/>
        </a:p>
      </dgm:t>
    </dgm:pt>
    <dgm:pt modelId="{549DD27A-711C-4030-A1BE-FE0D48810DCC}">
      <dgm:prSet phldrT="[文字]"/>
      <dgm:spPr/>
      <dgm:t>
        <a:bodyPr/>
        <a:lstStyle/>
        <a:p>
          <a:r>
            <a:rPr lang="en-US" altLang="en-US" dirty="0" smtClean="0"/>
            <a:t>Main character -main_char.cpp</a:t>
          </a:r>
          <a:endParaRPr lang="zh-TW" altLang="en-US" dirty="0"/>
        </a:p>
      </dgm:t>
    </dgm:pt>
    <dgm:pt modelId="{1328FE8B-213D-4873-BA14-CC490377588B}" type="parTrans" cxnId="{162E3E51-235D-4029-AE27-AB69318CD861}">
      <dgm:prSet/>
      <dgm:spPr/>
      <dgm:t>
        <a:bodyPr/>
        <a:lstStyle/>
        <a:p>
          <a:endParaRPr lang="zh-TW" altLang="en-US"/>
        </a:p>
      </dgm:t>
    </dgm:pt>
    <dgm:pt modelId="{AD88898D-BD6E-41AF-8AAE-CC6B8A1194AA}" type="sibTrans" cxnId="{162E3E51-235D-4029-AE27-AB69318CD861}">
      <dgm:prSet/>
      <dgm:spPr/>
      <dgm:t>
        <a:bodyPr/>
        <a:lstStyle/>
        <a:p>
          <a:endParaRPr lang="zh-TW" altLang="en-US"/>
        </a:p>
      </dgm:t>
    </dgm:pt>
    <dgm:pt modelId="{6572EC79-5F0E-4121-A97A-7E7743CCA851}">
      <dgm:prSet phldrT="[文字]"/>
      <dgm:spPr/>
      <dgm:t>
        <a:bodyPr/>
        <a:lstStyle/>
        <a:p>
          <a:r>
            <a:rPr lang="en-US" altLang="en-US" dirty="0" smtClean="0"/>
            <a:t>Attack -weapon_manager.cpp</a:t>
          </a:r>
          <a:endParaRPr lang="zh-TW" altLang="en-US" dirty="0"/>
        </a:p>
      </dgm:t>
    </dgm:pt>
    <dgm:pt modelId="{26D2864D-F7B7-47B1-BA52-F044A3B9DD67}" type="parTrans" cxnId="{85F9B1EE-6E06-4E7C-9B0E-5B489C03D5AE}">
      <dgm:prSet/>
      <dgm:spPr/>
      <dgm:t>
        <a:bodyPr/>
        <a:lstStyle/>
        <a:p>
          <a:endParaRPr lang="zh-TW" altLang="en-US"/>
        </a:p>
      </dgm:t>
    </dgm:pt>
    <dgm:pt modelId="{9A3E4860-5E76-40D1-85F0-6ED5F67D569E}" type="sibTrans" cxnId="{85F9B1EE-6E06-4E7C-9B0E-5B489C03D5AE}">
      <dgm:prSet/>
      <dgm:spPr/>
      <dgm:t>
        <a:bodyPr/>
        <a:lstStyle/>
        <a:p>
          <a:endParaRPr lang="zh-TW" altLang="en-US"/>
        </a:p>
      </dgm:t>
    </dgm:pt>
    <dgm:pt modelId="{C4BB868E-1769-4EAC-932E-7353337E54DF}">
      <dgm:prSet phldrT="[文字]"/>
      <dgm:spPr/>
      <dgm:t>
        <a:bodyPr/>
        <a:lstStyle/>
        <a:p>
          <a:r>
            <a:rPr lang="en-US" altLang="zh-TW" dirty="0" err="1" smtClean="0"/>
            <a:t>CreateScene</a:t>
          </a:r>
          <a:endParaRPr lang="zh-TW" altLang="en-US" dirty="0"/>
        </a:p>
      </dgm:t>
    </dgm:pt>
    <dgm:pt modelId="{DA986831-0065-47E3-AAF9-C7D854FF82CC}" type="parTrans" cxnId="{19C9938F-8577-4906-B632-EB4D1415DCBB}">
      <dgm:prSet/>
      <dgm:spPr/>
      <dgm:t>
        <a:bodyPr/>
        <a:lstStyle/>
        <a:p>
          <a:endParaRPr lang="zh-TW" altLang="en-US"/>
        </a:p>
      </dgm:t>
    </dgm:pt>
    <dgm:pt modelId="{7AE8416B-08BA-4596-91E9-FA5FA7766BFC}" type="sibTrans" cxnId="{19C9938F-8577-4906-B632-EB4D1415DCBB}">
      <dgm:prSet/>
      <dgm:spPr/>
      <dgm:t>
        <a:bodyPr/>
        <a:lstStyle/>
        <a:p>
          <a:endParaRPr lang="zh-TW" altLang="en-US"/>
        </a:p>
      </dgm:t>
    </dgm:pt>
    <dgm:pt modelId="{2F424B3C-6F48-4A7D-99CB-3B70E8CFB604}">
      <dgm:prSet phldrT="[文字]"/>
      <dgm:spPr/>
      <dgm:t>
        <a:bodyPr/>
        <a:lstStyle/>
        <a:p>
          <a:r>
            <a:rPr lang="en-US" altLang="zh-TW" dirty="0" err="1" smtClean="0"/>
            <a:t>Framestarted</a:t>
          </a:r>
          <a:endParaRPr lang="zh-TW" altLang="en-US" dirty="0"/>
        </a:p>
      </dgm:t>
    </dgm:pt>
    <dgm:pt modelId="{9D6F7EDE-54F2-4702-8BFA-BE85D017F437}" type="parTrans" cxnId="{3E8D1577-E2C6-47C3-8B46-AFC739837A94}">
      <dgm:prSet/>
      <dgm:spPr/>
      <dgm:t>
        <a:bodyPr/>
        <a:lstStyle/>
        <a:p>
          <a:endParaRPr lang="zh-TW" altLang="en-US"/>
        </a:p>
      </dgm:t>
    </dgm:pt>
    <dgm:pt modelId="{54C4C49E-24C7-4D68-9EBE-94FFB9552038}" type="sibTrans" cxnId="{3E8D1577-E2C6-47C3-8B46-AFC739837A94}">
      <dgm:prSet/>
      <dgm:spPr/>
      <dgm:t>
        <a:bodyPr/>
        <a:lstStyle/>
        <a:p>
          <a:endParaRPr lang="zh-TW" altLang="en-US"/>
        </a:p>
      </dgm:t>
    </dgm:pt>
    <dgm:pt modelId="{854DF0C8-4617-496D-85D5-755C89C3148A}">
      <dgm:prSet phldrT="[文字]"/>
      <dgm:spPr/>
      <dgm:t>
        <a:bodyPr/>
        <a:lstStyle/>
        <a:p>
          <a:r>
            <a:rPr lang="en-US" altLang="zh-TW" dirty="0" smtClean="0"/>
            <a:t>Key pressed/released</a:t>
          </a:r>
          <a:endParaRPr lang="zh-TW" altLang="en-US" dirty="0"/>
        </a:p>
      </dgm:t>
    </dgm:pt>
    <dgm:pt modelId="{010B2C59-2F12-420C-8DCF-16D457BAFCE7}" type="parTrans" cxnId="{A0988B30-4F76-4795-B717-2C5B36C2FF19}">
      <dgm:prSet/>
      <dgm:spPr/>
      <dgm:t>
        <a:bodyPr/>
        <a:lstStyle/>
        <a:p>
          <a:endParaRPr lang="zh-TW" altLang="en-US"/>
        </a:p>
      </dgm:t>
    </dgm:pt>
    <dgm:pt modelId="{FBB0B5AB-CC41-4CAE-9508-E62E15196AE6}" type="sibTrans" cxnId="{A0988B30-4F76-4795-B717-2C5B36C2FF19}">
      <dgm:prSet/>
      <dgm:spPr/>
      <dgm:t>
        <a:bodyPr/>
        <a:lstStyle/>
        <a:p>
          <a:endParaRPr lang="zh-TW" altLang="en-US"/>
        </a:p>
      </dgm:t>
    </dgm:pt>
    <dgm:pt modelId="{AD16DE74-7254-48EB-B2DD-F7CE023B80B2}">
      <dgm:prSet phldrT="[文字]"/>
      <dgm:spPr/>
      <dgm:t>
        <a:bodyPr/>
        <a:lstStyle/>
        <a:p>
          <a:r>
            <a:rPr lang="en-US" altLang="zh-TW" dirty="0" smtClean="0"/>
            <a:t>Mouse move</a:t>
          </a:r>
          <a:endParaRPr lang="zh-TW" altLang="en-US" dirty="0"/>
        </a:p>
      </dgm:t>
    </dgm:pt>
    <dgm:pt modelId="{A637F615-551C-4B81-921D-C0756344DEF5}" type="parTrans" cxnId="{46C3E5AB-4478-425A-9344-BC15D484A9C2}">
      <dgm:prSet/>
      <dgm:spPr/>
      <dgm:t>
        <a:bodyPr/>
        <a:lstStyle/>
        <a:p>
          <a:endParaRPr lang="zh-TW" altLang="en-US"/>
        </a:p>
      </dgm:t>
    </dgm:pt>
    <dgm:pt modelId="{5A28FF73-C60C-4887-825A-04C597E4A9F3}" type="sibTrans" cxnId="{46C3E5AB-4478-425A-9344-BC15D484A9C2}">
      <dgm:prSet/>
      <dgm:spPr/>
      <dgm:t>
        <a:bodyPr/>
        <a:lstStyle/>
        <a:p>
          <a:endParaRPr lang="zh-TW" altLang="en-US"/>
        </a:p>
      </dgm:t>
    </dgm:pt>
    <dgm:pt modelId="{EE331DFA-206C-4FD6-B92F-0D10D36D9DA1}">
      <dgm:prSet phldrT="[文字]"/>
      <dgm:spPr/>
      <dgm:t>
        <a:bodyPr/>
        <a:lstStyle/>
        <a:p>
          <a:r>
            <a:rPr lang="en-US" altLang="en-US" dirty="0" smtClean="0"/>
            <a:t>monsters.cpp</a:t>
          </a:r>
          <a:endParaRPr lang="zh-TW" altLang="en-US" dirty="0"/>
        </a:p>
      </dgm:t>
    </dgm:pt>
    <dgm:pt modelId="{CBDD4B52-1CAD-443E-B35B-8C81B385456C}" type="parTrans" cxnId="{95B0B842-B0DA-45AC-B467-FCDA0FD2678D}">
      <dgm:prSet/>
      <dgm:spPr/>
      <dgm:t>
        <a:bodyPr/>
        <a:lstStyle/>
        <a:p>
          <a:endParaRPr lang="zh-TW" altLang="en-US"/>
        </a:p>
      </dgm:t>
    </dgm:pt>
    <dgm:pt modelId="{978A89AE-8536-4409-B197-3A1F1F40B291}" type="sibTrans" cxnId="{95B0B842-B0DA-45AC-B467-FCDA0FD2678D}">
      <dgm:prSet/>
      <dgm:spPr/>
      <dgm:t>
        <a:bodyPr/>
        <a:lstStyle/>
        <a:p>
          <a:endParaRPr lang="zh-TW" altLang="en-US"/>
        </a:p>
      </dgm:t>
    </dgm:pt>
    <dgm:pt modelId="{17CBE1D0-C842-46FF-AB11-AE4A4402FC3A}">
      <dgm:prSet phldrT="[文字]"/>
      <dgm:spPr/>
      <dgm:t>
        <a:bodyPr/>
        <a:lstStyle/>
        <a:p>
          <a:r>
            <a:rPr lang="en-US" altLang="en-US" dirty="0" smtClean="0"/>
            <a:t>weapons.cpp</a:t>
          </a:r>
          <a:endParaRPr lang="zh-TW" altLang="en-US" dirty="0"/>
        </a:p>
      </dgm:t>
    </dgm:pt>
    <dgm:pt modelId="{B629AB02-24B7-4D21-97C6-E7819679AD1F}" type="parTrans" cxnId="{E57D6F05-1A15-4AAC-9DAA-3A9EAAC81D48}">
      <dgm:prSet/>
      <dgm:spPr/>
      <dgm:t>
        <a:bodyPr/>
        <a:lstStyle/>
        <a:p>
          <a:endParaRPr lang="zh-TW" altLang="en-US"/>
        </a:p>
      </dgm:t>
    </dgm:pt>
    <dgm:pt modelId="{BF99DAB6-10D1-4D32-B4CE-0A3AB5AB4913}" type="sibTrans" cxnId="{E57D6F05-1A15-4AAC-9DAA-3A9EAAC81D48}">
      <dgm:prSet/>
      <dgm:spPr/>
      <dgm:t>
        <a:bodyPr/>
        <a:lstStyle/>
        <a:p>
          <a:endParaRPr lang="zh-TW" altLang="en-US"/>
        </a:p>
      </dgm:t>
    </dgm:pt>
    <dgm:pt modelId="{B983B0C7-0C41-4373-9961-60A05CB606FC}">
      <dgm:prSet phldrT="[文字]"/>
      <dgm:spPr/>
      <dgm:t>
        <a:bodyPr/>
        <a:lstStyle/>
        <a:p>
          <a:r>
            <a:rPr lang="en-US" altLang="zh-TW" dirty="0" smtClean="0"/>
            <a:t>Other basic functions</a:t>
          </a:r>
          <a:endParaRPr lang="zh-TW" altLang="en-US" dirty="0"/>
        </a:p>
      </dgm:t>
    </dgm:pt>
    <dgm:pt modelId="{927D29EF-B062-46EF-B815-72EEA4854F6E}" type="parTrans" cxnId="{6C08223C-90DF-4CE7-94C2-A721B7932014}">
      <dgm:prSet/>
      <dgm:spPr/>
      <dgm:t>
        <a:bodyPr/>
        <a:lstStyle/>
        <a:p>
          <a:endParaRPr lang="zh-TW" altLang="en-US"/>
        </a:p>
      </dgm:t>
    </dgm:pt>
    <dgm:pt modelId="{0F94A1F4-42AC-4C38-B0EC-CEA7FF2DEEFE}" type="sibTrans" cxnId="{6C08223C-90DF-4CE7-94C2-A721B7932014}">
      <dgm:prSet/>
      <dgm:spPr/>
      <dgm:t>
        <a:bodyPr/>
        <a:lstStyle/>
        <a:p>
          <a:endParaRPr lang="zh-TW" altLang="en-US"/>
        </a:p>
      </dgm:t>
    </dgm:pt>
    <dgm:pt modelId="{A0B94C1B-EBFF-4B28-BD6C-D4868FBF5F19}">
      <dgm:prSet phldrT="[文字]"/>
      <dgm:spPr/>
      <dgm:t>
        <a:bodyPr/>
        <a:lstStyle/>
        <a:p>
          <a:r>
            <a:rPr lang="en-US" altLang="en-US" dirty="0" smtClean="0"/>
            <a:t>collision_detection.cpp</a:t>
          </a:r>
          <a:endParaRPr lang="zh-TW" altLang="en-US" dirty="0"/>
        </a:p>
      </dgm:t>
    </dgm:pt>
    <dgm:pt modelId="{D991F5C9-A7E2-49B6-B9B9-94C201AD61D2}" type="parTrans" cxnId="{B29E857B-8296-4D7C-B165-4A7FF699574B}">
      <dgm:prSet/>
      <dgm:spPr/>
      <dgm:t>
        <a:bodyPr/>
        <a:lstStyle/>
        <a:p>
          <a:endParaRPr lang="zh-TW" altLang="en-US"/>
        </a:p>
      </dgm:t>
    </dgm:pt>
    <dgm:pt modelId="{21137CD5-3F4C-4422-95DC-61DFBAC01B02}" type="sibTrans" cxnId="{B29E857B-8296-4D7C-B165-4A7FF699574B}">
      <dgm:prSet/>
      <dgm:spPr/>
      <dgm:t>
        <a:bodyPr/>
        <a:lstStyle/>
        <a:p>
          <a:endParaRPr lang="zh-TW" altLang="en-US"/>
        </a:p>
      </dgm:t>
    </dgm:pt>
    <dgm:pt modelId="{C011CD10-AE67-4A35-A521-F0EF5E8205D5}">
      <dgm:prSet phldrT="[文字]"/>
      <dgm:spPr/>
      <dgm:t>
        <a:bodyPr/>
        <a:lstStyle/>
        <a:p>
          <a:r>
            <a:rPr lang="en-US" altLang="en-US" smtClean="0"/>
            <a:t>game_obj.cpp</a:t>
          </a:r>
          <a:endParaRPr lang="zh-TW" altLang="en-US" dirty="0"/>
        </a:p>
      </dgm:t>
    </dgm:pt>
    <dgm:pt modelId="{6ADCC6DC-0F4D-4A65-9FA6-8345E6B2144E}" type="parTrans" cxnId="{37E931E2-A783-4AFC-A2C7-8C3B28377FEC}">
      <dgm:prSet/>
      <dgm:spPr/>
      <dgm:t>
        <a:bodyPr/>
        <a:lstStyle/>
        <a:p>
          <a:endParaRPr lang="zh-TW" altLang="en-US"/>
        </a:p>
      </dgm:t>
    </dgm:pt>
    <dgm:pt modelId="{317E2553-43E8-41A5-B704-3B27EC12D7AF}" type="sibTrans" cxnId="{37E931E2-A783-4AFC-A2C7-8C3B28377FEC}">
      <dgm:prSet/>
      <dgm:spPr/>
      <dgm:t>
        <a:bodyPr/>
        <a:lstStyle/>
        <a:p>
          <a:endParaRPr lang="zh-TW" altLang="en-US"/>
        </a:p>
      </dgm:t>
    </dgm:pt>
    <dgm:pt modelId="{45915543-86B6-455F-A024-37614EA574AA}">
      <dgm:prSet phldrT="[文字]"/>
      <dgm:spPr/>
      <dgm:t>
        <a:bodyPr/>
        <a:lstStyle/>
        <a:p>
          <a:r>
            <a:rPr lang="en-US" altLang="en-US" smtClean="0"/>
            <a:t>read_data.cpp</a:t>
          </a:r>
          <a:endParaRPr lang="zh-TW" altLang="en-US" dirty="0"/>
        </a:p>
      </dgm:t>
    </dgm:pt>
    <dgm:pt modelId="{EC71A883-540F-4D7D-9E73-1F497F92637F}" type="parTrans" cxnId="{C2CEB0A4-9B38-4C9A-AE6A-28B0F28B564F}">
      <dgm:prSet/>
      <dgm:spPr/>
      <dgm:t>
        <a:bodyPr/>
        <a:lstStyle/>
        <a:p>
          <a:endParaRPr lang="zh-TW" altLang="en-US"/>
        </a:p>
      </dgm:t>
    </dgm:pt>
    <dgm:pt modelId="{6ADF372D-F7E1-4997-878A-331664A15D06}" type="sibTrans" cxnId="{C2CEB0A4-9B38-4C9A-AE6A-28B0F28B564F}">
      <dgm:prSet/>
      <dgm:spPr/>
      <dgm:t>
        <a:bodyPr/>
        <a:lstStyle/>
        <a:p>
          <a:endParaRPr lang="zh-TW" altLang="en-US"/>
        </a:p>
      </dgm:t>
    </dgm:pt>
    <dgm:pt modelId="{376A30B8-E94F-474F-80C7-3C6910E9ABCA}">
      <dgm:prSet phldrT="[文字]"/>
      <dgm:spPr/>
      <dgm:t>
        <a:bodyPr/>
        <a:lstStyle/>
        <a:p>
          <a:r>
            <a:rPr lang="en-US" altLang="zh-TW" dirty="0" smtClean="0"/>
            <a:t>View</a:t>
          </a:r>
          <a:endParaRPr lang="zh-TW" altLang="en-US" dirty="0"/>
        </a:p>
      </dgm:t>
    </dgm:pt>
    <dgm:pt modelId="{973A75EF-3581-484E-B28D-8E5D4FA4C777}" type="parTrans" cxnId="{C77DA4D3-479D-4E2F-8362-6EDAD84BCFBC}">
      <dgm:prSet/>
      <dgm:spPr/>
      <dgm:t>
        <a:bodyPr/>
        <a:lstStyle/>
        <a:p>
          <a:endParaRPr lang="zh-TW" altLang="en-US"/>
        </a:p>
      </dgm:t>
    </dgm:pt>
    <dgm:pt modelId="{85C59158-F06A-4ED4-8FE9-D2B4B904296B}" type="sibTrans" cxnId="{C77DA4D3-479D-4E2F-8362-6EDAD84BCFBC}">
      <dgm:prSet/>
      <dgm:spPr/>
      <dgm:t>
        <a:bodyPr/>
        <a:lstStyle/>
        <a:p>
          <a:endParaRPr lang="zh-TW" altLang="en-US"/>
        </a:p>
      </dgm:t>
    </dgm:pt>
    <dgm:pt modelId="{5A4EB00E-3A05-4AA4-B227-8D347ACE016E}">
      <dgm:prSet phldrT="[文字]"/>
      <dgm:spPr/>
      <dgm:t>
        <a:bodyPr/>
        <a:lstStyle/>
        <a:p>
          <a:r>
            <a:rPr lang="en-US" altLang="en-US" dirty="0" smtClean="0"/>
            <a:t>Monsters -monster_manager.cpp</a:t>
          </a:r>
          <a:endParaRPr lang="zh-TW" altLang="en-US" dirty="0"/>
        </a:p>
      </dgm:t>
    </dgm:pt>
    <dgm:pt modelId="{57D19212-5BCA-47D6-BE35-83D932260937}" type="parTrans" cxnId="{D7AB7DC9-A69A-42FA-9092-475E89A80CE3}">
      <dgm:prSet/>
      <dgm:spPr/>
      <dgm:t>
        <a:bodyPr/>
        <a:lstStyle/>
        <a:p>
          <a:endParaRPr lang="zh-TW" altLang="en-US"/>
        </a:p>
      </dgm:t>
    </dgm:pt>
    <dgm:pt modelId="{32D36CEC-99A7-4608-9ECA-82519AE54133}" type="sibTrans" cxnId="{D7AB7DC9-A69A-42FA-9092-475E89A80CE3}">
      <dgm:prSet/>
      <dgm:spPr/>
      <dgm:t>
        <a:bodyPr/>
        <a:lstStyle/>
        <a:p>
          <a:endParaRPr lang="zh-TW" altLang="en-US"/>
        </a:p>
      </dgm:t>
    </dgm:pt>
    <dgm:pt modelId="{63A630D5-41FC-4C1E-9500-8315A3EE472C}">
      <dgm:prSet phldrT="[文字]"/>
      <dgm:spPr/>
      <dgm:t>
        <a:bodyPr/>
        <a:lstStyle/>
        <a:p>
          <a:r>
            <a:rPr lang="en-US" altLang="zh-TW" dirty="0" smtClean="0"/>
            <a:t>animations</a:t>
          </a:r>
          <a:endParaRPr lang="zh-TW" altLang="en-US" dirty="0"/>
        </a:p>
      </dgm:t>
    </dgm:pt>
    <dgm:pt modelId="{567A9EDA-1FAB-429F-A7F5-9E8AB3E43647}" type="parTrans" cxnId="{2D6CB12B-7A5D-49A4-864C-F5B00B0FABB4}">
      <dgm:prSet/>
      <dgm:spPr/>
      <dgm:t>
        <a:bodyPr/>
        <a:lstStyle/>
        <a:p>
          <a:endParaRPr lang="zh-TW" altLang="en-US"/>
        </a:p>
      </dgm:t>
    </dgm:pt>
    <dgm:pt modelId="{44927F8A-4EAB-491D-9D29-869D6D4339A1}" type="sibTrans" cxnId="{2D6CB12B-7A5D-49A4-864C-F5B00B0FABB4}">
      <dgm:prSet/>
      <dgm:spPr/>
      <dgm:t>
        <a:bodyPr/>
        <a:lstStyle/>
        <a:p>
          <a:endParaRPr lang="zh-TW" altLang="en-US"/>
        </a:p>
      </dgm:t>
    </dgm:pt>
    <dgm:pt modelId="{095E39B7-0C6E-4759-A47C-289B9542ED36}">
      <dgm:prSet phldrT="[文字]"/>
      <dgm:spPr/>
      <dgm:t>
        <a:bodyPr/>
        <a:lstStyle/>
        <a:p>
          <a:r>
            <a:rPr lang="en-US" altLang="zh-TW" dirty="0" smtClean="0"/>
            <a:t>Walk</a:t>
          </a:r>
          <a:endParaRPr lang="zh-TW" altLang="en-US" dirty="0"/>
        </a:p>
      </dgm:t>
    </dgm:pt>
    <dgm:pt modelId="{2A2F23E4-8E74-47DA-BF6B-697ED5B0BCF8}" type="sibTrans" cxnId="{BAECEA66-0C71-4721-80FE-99DB4E076E4D}">
      <dgm:prSet/>
      <dgm:spPr/>
      <dgm:t>
        <a:bodyPr/>
        <a:lstStyle/>
        <a:p>
          <a:endParaRPr lang="zh-TW" altLang="en-US"/>
        </a:p>
      </dgm:t>
    </dgm:pt>
    <dgm:pt modelId="{5EF496AC-0856-4175-9144-1F30DFE437B4}" type="parTrans" cxnId="{BAECEA66-0C71-4721-80FE-99DB4E076E4D}">
      <dgm:prSet/>
      <dgm:spPr/>
      <dgm:t>
        <a:bodyPr/>
        <a:lstStyle/>
        <a:p>
          <a:endParaRPr lang="zh-TW" altLang="en-US"/>
        </a:p>
      </dgm:t>
    </dgm:pt>
    <dgm:pt modelId="{F2231FAD-8843-4A01-AA95-5CFA999AAFDF}" type="pres">
      <dgm:prSet presAssocID="{A26D9CCF-D35E-40E0-AF8E-CC3BD65C609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C7146CE-9274-4126-9582-55A98BE80BE8}" type="pres">
      <dgm:prSet presAssocID="{56FE1ECE-8C50-460B-AFAE-534F7A830EB7}" presName="root1" presStyleCnt="0"/>
      <dgm:spPr/>
    </dgm:pt>
    <dgm:pt modelId="{2C68778C-86AB-43A9-B1EE-9E202091E1EE}" type="pres">
      <dgm:prSet presAssocID="{56FE1ECE-8C50-460B-AFAE-534F7A830EB7}" presName="LevelOneTextNode" presStyleLbl="node0" presStyleIdx="0" presStyleCnt="1" custScaleX="201087" custLinFactNeighborX="-38433" custLinFactNeighborY="45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B9A19B6-3823-4518-B1B9-02C9471DDB59}" type="pres">
      <dgm:prSet presAssocID="{56FE1ECE-8C50-460B-AFAE-534F7A830EB7}" presName="level2hierChild" presStyleCnt="0"/>
      <dgm:spPr/>
    </dgm:pt>
    <dgm:pt modelId="{0561DA8E-FB44-497F-A803-39772012F451}" type="pres">
      <dgm:prSet presAssocID="{71EFD9AF-86EC-4B5C-9680-56B0141315BA}" presName="conn2-1" presStyleLbl="parChTrans1D2" presStyleIdx="0" presStyleCnt="5"/>
      <dgm:spPr/>
      <dgm:t>
        <a:bodyPr/>
        <a:lstStyle/>
        <a:p>
          <a:endParaRPr lang="zh-TW" altLang="en-US"/>
        </a:p>
      </dgm:t>
    </dgm:pt>
    <dgm:pt modelId="{C34AF517-FEFB-4B54-A70F-CBF969294018}" type="pres">
      <dgm:prSet presAssocID="{71EFD9AF-86EC-4B5C-9680-56B0141315BA}" presName="connTx" presStyleLbl="parChTrans1D2" presStyleIdx="0" presStyleCnt="5"/>
      <dgm:spPr/>
      <dgm:t>
        <a:bodyPr/>
        <a:lstStyle/>
        <a:p>
          <a:endParaRPr lang="zh-TW" altLang="en-US"/>
        </a:p>
      </dgm:t>
    </dgm:pt>
    <dgm:pt modelId="{5FA1C574-E933-4854-9FF2-D73C0EFB4E3D}" type="pres">
      <dgm:prSet presAssocID="{8D471FF4-0729-456B-826D-96C1834FAF7C}" presName="root2" presStyleCnt="0"/>
      <dgm:spPr/>
    </dgm:pt>
    <dgm:pt modelId="{871C9C3A-11B4-4393-A6EF-885EC72227A9}" type="pres">
      <dgm:prSet presAssocID="{8D471FF4-0729-456B-826D-96C1834FAF7C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0275F38-5393-4E1D-9C5C-7C0E55ACFBD0}" type="pres">
      <dgm:prSet presAssocID="{8D471FF4-0729-456B-826D-96C1834FAF7C}" presName="level3hierChild" presStyleCnt="0"/>
      <dgm:spPr/>
    </dgm:pt>
    <dgm:pt modelId="{7B5BAF0B-2E9D-41C6-A411-A866CE51FB55}" type="pres">
      <dgm:prSet presAssocID="{DA986831-0065-47E3-AAF9-C7D854FF82CC}" presName="conn2-1" presStyleLbl="parChTrans1D3" presStyleIdx="0" presStyleCnt="12"/>
      <dgm:spPr/>
      <dgm:t>
        <a:bodyPr/>
        <a:lstStyle/>
        <a:p>
          <a:endParaRPr lang="zh-TW" altLang="en-US"/>
        </a:p>
      </dgm:t>
    </dgm:pt>
    <dgm:pt modelId="{772B2F89-0ECA-485E-85EC-DCFA703A8E8F}" type="pres">
      <dgm:prSet presAssocID="{DA986831-0065-47E3-AAF9-C7D854FF82CC}" presName="connTx" presStyleLbl="parChTrans1D3" presStyleIdx="0" presStyleCnt="12"/>
      <dgm:spPr/>
      <dgm:t>
        <a:bodyPr/>
        <a:lstStyle/>
        <a:p>
          <a:endParaRPr lang="zh-TW" altLang="en-US"/>
        </a:p>
      </dgm:t>
    </dgm:pt>
    <dgm:pt modelId="{D2D260D1-197D-4C1F-8851-537296CD9CD0}" type="pres">
      <dgm:prSet presAssocID="{C4BB868E-1769-4EAC-932E-7353337E54DF}" presName="root2" presStyleCnt="0"/>
      <dgm:spPr/>
    </dgm:pt>
    <dgm:pt modelId="{D3CF39A5-9E28-40ED-A988-E9ABBF45099D}" type="pres">
      <dgm:prSet presAssocID="{C4BB868E-1769-4EAC-932E-7353337E54DF}" presName="LevelTwoTextNode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6D78B88-29DE-4882-8E58-8E6434092666}" type="pres">
      <dgm:prSet presAssocID="{C4BB868E-1769-4EAC-932E-7353337E54DF}" presName="level3hierChild" presStyleCnt="0"/>
      <dgm:spPr/>
    </dgm:pt>
    <dgm:pt modelId="{C001C452-6527-4444-884B-92F05DF133E8}" type="pres">
      <dgm:prSet presAssocID="{9D6F7EDE-54F2-4702-8BFA-BE85D017F437}" presName="conn2-1" presStyleLbl="parChTrans1D3" presStyleIdx="1" presStyleCnt="12"/>
      <dgm:spPr/>
      <dgm:t>
        <a:bodyPr/>
        <a:lstStyle/>
        <a:p>
          <a:endParaRPr lang="zh-TW" altLang="en-US"/>
        </a:p>
      </dgm:t>
    </dgm:pt>
    <dgm:pt modelId="{425375DD-2B03-489C-8396-3F211A507C09}" type="pres">
      <dgm:prSet presAssocID="{9D6F7EDE-54F2-4702-8BFA-BE85D017F437}" presName="connTx" presStyleLbl="parChTrans1D3" presStyleIdx="1" presStyleCnt="12"/>
      <dgm:spPr/>
      <dgm:t>
        <a:bodyPr/>
        <a:lstStyle/>
        <a:p>
          <a:endParaRPr lang="zh-TW" altLang="en-US"/>
        </a:p>
      </dgm:t>
    </dgm:pt>
    <dgm:pt modelId="{3F67F81A-E13B-47E0-8084-1576F24A102C}" type="pres">
      <dgm:prSet presAssocID="{2F424B3C-6F48-4A7D-99CB-3B70E8CFB604}" presName="root2" presStyleCnt="0"/>
      <dgm:spPr/>
    </dgm:pt>
    <dgm:pt modelId="{175D0A5A-7CF5-4D1B-8D39-736B9444CECF}" type="pres">
      <dgm:prSet presAssocID="{2F424B3C-6F48-4A7D-99CB-3B70E8CFB604}" presName="LevelTwoTextNode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CD60813-448B-41E2-8A0B-D727B46FE349}" type="pres">
      <dgm:prSet presAssocID="{2F424B3C-6F48-4A7D-99CB-3B70E8CFB604}" presName="level3hierChild" presStyleCnt="0"/>
      <dgm:spPr/>
    </dgm:pt>
    <dgm:pt modelId="{8EBEFB5F-465C-4CEE-A98B-A9F64F03AC02}" type="pres">
      <dgm:prSet presAssocID="{010B2C59-2F12-420C-8DCF-16D457BAFCE7}" presName="conn2-1" presStyleLbl="parChTrans1D3" presStyleIdx="2" presStyleCnt="12"/>
      <dgm:spPr/>
      <dgm:t>
        <a:bodyPr/>
        <a:lstStyle/>
        <a:p>
          <a:endParaRPr lang="zh-TW" altLang="en-US"/>
        </a:p>
      </dgm:t>
    </dgm:pt>
    <dgm:pt modelId="{8C2B72D1-37E2-4798-87C4-C884D3E6FEC0}" type="pres">
      <dgm:prSet presAssocID="{010B2C59-2F12-420C-8DCF-16D457BAFCE7}" presName="connTx" presStyleLbl="parChTrans1D3" presStyleIdx="2" presStyleCnt="12"/>
      <dgm:spPr/>
      <dgm:t>
        <a:bodyPr/>
        <a:lstStyle/>
        <a:p>
          <a:endParaRPr lang="zh-TW" altLang="en-US"/>
        </a:p>
      </dgm:t>
    </dgm:pt>
    <dgm:pt modelId="{1FBC2F34-D06D-4B4D-A666-AEBE1EF41A4D}" type="pres">
      <dgm:prSet presAssocID="{854DF0C8-4617-496D-85D5-755C89C3148A}" presName="root2" presStyleCnt="0"/>
      <dgm:spPr/>
    </dgm:pt>
    <dgm:pt modelId="{467997B0-3088-40D2-8BC9-6C89AE1D3FC5}" type="pres">
      <dgm:prSet presAssocID="{854DF0C8-4617-496D-85D5-755C89C3148A}" presName="LevelTwoTextNode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A40872-BB9F-445C-B9D3-EA99683CE6C9}" type="pres">
      <dgm:prSet presAssocID="{854DF0C8-4617-496D-85D5-755C89C3148A}" presName="level3hierChild" presStyleCnt="0"/>
      <dgm:spPr/>
    </dgm:pt>
    <dgm:pt modelId="{53060123-8FDF-4C2B-82C2-C68E5284A4D6}" type="pres">
      <dgm:prSet presAssocID="{A637F615-551C-4B81-921D-C0756344DEF5}" presName="conn2-1" presStyleLbl="parChTrans1D3" presStyleIdx="3" presStyleCnt="12"/>
      <dgm:spPr/>
      <dgm:t>
        <a:bodyPr/>
        <a:lstStyle/>
        <a:p>
          <a:endParaRPr lang="zh-TW" altLang="en-US"/>
        </a:p>
      </dgm:t>
    </dgm:pt>
    <dgm:pt modelId="{40E4E8B0-0B09-4841-92C4-E7A6005DE6F3}" type="pres">
      <dgm:prSet presAssocID="{A637F615-551C-4B81-921D-C0756344DEF5}" presName="connTx" presStyleLbl="parChTrans1D3" presStyleIdx="3" presStyleCnt="12"/>
      <dgm:spPr/>
      <dgm:t>
        <a:bodyPr/>
        <a:lstStyle/>
        <a:p>
          <a:endParaRPr lang="zh-TW" altLang="en-US"/>
        </a:p>
      </dgm:t>
    </dgm:pt>
    <dgm:pt modelId="{9F42A137-00D2-493D-B3B1-A73D52161571}" type="pres">
      <dgm:prSet presAssocID="{AD16DE74-7254-48EB-B2DD-F7CE023B80B2}" presName="root2" presStyleCnt="0"/>
      <dgm:spPr/>
    </dgm:pt>
    <dgm:pt modelId="{338727C6-DE9D-4819-98E9-1ED74B174BF9}" type="pres">
      <dgm:prSet presAssocID="{AD16DE74-7254-48EB-B2DD-F7CE023B80B2}" presName="LevelTwoTextNode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621B68E-A3EE-4658-8461-5EE400C14C65}" type="pres">
      <dgm:prSet presAssocID="{AD16DE74-7254-48EB-B2DD-F7CE023B80B2}" presName="level3hierChild" presStyleCnt="0"/>
      <dgm:spPr/>
    </dgm:pt>
    <dgm:pt modelId="{0341D52F-78F4-43DC-9856-748FD42377F3}" type="pres">
      <dgm:prSet presAssocID="{1328FE8B-213D-4873-BA14-CC490377588B}" presName="conn2-1" presStyleLbl="parChTrans1D2" presStyleIdx="1" presStyleCnt="5"/>
      <dgm:spPr/>
      <dgm:t>
        <a:bodyPr/>
        <a:lstStyle/>
        <a:p>
          <a:endParaRPr lang="zh-TW" altLang="en-US"/>
        </a:p>
      </dgm:t>
    </dgm:pt>
    <dgm:pt modelId="{97C041C7-656F-4CAD-975B-5BFCF4A8A9EF}" type="pres">
      <dgm:prSet presAssocID="{1328FE8B-213D-4873-BA14-CC490377588B}" presName="connTx" presStyleLbl="parChTrans1D2" presStyleIdx="1" presStyleCnt="5"/>
      <dgm:spPr/>
      <dgm:t>
        <a:bodyPr/>
        <a:lstStyle/>
        <a:p>
          <a:endParaRPr lang="zh-TW" altLang="en-US"/>
        </a:p>
      </dgm:t>
    </dgm:pt>
    <dgm:pt modelId="{70E25401-9345-4A3A-9ADF-9D8AC9313FA9}" type="pres">
      <dgm:prSet presAssocID="{549DD27A-711C-4030-A1BE-FE0D48810DCC}" presName="root2" presStyleCnt="0"/>
      <dgm:spPr/>
    </dgm:pt>
    <dgm:pt modelId="{452B82F3-D0A0-4E8E-B217-FDB4A619A506}" type="pres">
      <dgm:prSet presAssocID="{549DD27A-711C-4030-A1BE-FE0D48810DCC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D3587EE-676D-4EB1-A6D0-BFA2B31743A1}" type="pres">
      <dgm:prSet presAssocID="{549DD27A-711C-4030-A1BE-FE0D48810DCC}" presName="level3hierChild" presStyleCnt="0"/>
      <dgm:spPr/>
    </dgm:pt>
    <dgm:pt modelId="{8B02F23D-A010-4C48-B60A-E11EE61009E1}" type="pres">
      <dgm:prSet presAssocID="{5EF496AC-0856-4175-9144-1F30DFE437B4}" presName="conn2-1" presStyleLbl="parChTrans1D3" presStyleIdx="4" presStyleCnt="12"/>
      <dgm:spPr/>
      <dgm:t>
        <a:bodyPr/>
        <a:lstStyle/>
        <a:p>
          <a:endParaRPr lang="zh-TW" altLang="en-US"/>
        </a:p>
      </dgm:t>
    </dgm:pt>
    <dgm:pt modelId="{617CE37C-8589-4AB0-AA63-E17CB2B10D7C}" type="pres">
      <dgm:prSet presAssocID="{5EF496AC-0856-4175-9144-1F30DFE437B4}" presName="connTx" presStyleLbl="parChTrans1D3" presStyleIdx="4" presStyleCnt="12"/>
      <dgm:spPr/>
      <dgm:t>
        <a:bodyPr/>
        <a:lstStyle/>
        <a:p>
          <a:endParaRPr lang="zh-TW" altLang="en-US"/>
        </a:p>
      </dgm:t>
    </dgm:pt>
    <dgm:pt modelId="{E1CB5735-4A79-49CA-AFFF-37E77A5881AC}" type="pres">
      <dgm:prSet presAssocID="{095E39B7-0C6E-4759-A47C-289B9542ED36}" presName="root2" presStyleCnt="0"/>
      <dgm:spPr/>
    </dgm:pt>
    <dgm:pt modelId="{14B62240-6C57-4691-9ECC-527C00C54EDF}" type="pres">
      <dgm:prSet presAssocID="{095E39B7-0C6E-4759-A47C-289B9542ED36}" presName="LevelTwoTextNode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00D04A4-5329-4B9C-A495-10D13A2BB57A}" type="pres">
      <dgm:prSet presAssocID="{095E39B7-0C6E-4759-A47C-289B9542ED36}" presName="level3hierChild" presStyleCnt="0"/>
      <dgm:spPr/>
    </dgm:pt>
    <dgm:pt modelId="{FC05E372-C3CF-4079-84E7-75963AAE7F8C}" type="pres">
      <dgm:prSet presAssocID="{973A75EF-3581-484E-B28D-8E5D4FA4C777}" presName="conn2-1" presStyleLbl="parChTrans1D3" presStyleIdx="5" presStyleCnt="12"/>
      <dgm:spPr/>
      <dgm:t>
        <a:bodyPr/>
        <a:lstStyle/>
        <a:p>
          <a:endParaRPr lang="zh-TW" altLang="en-US"/>
        </a:p>
      </dgm:t>
    </dgm:pt>
    <dgm:pt modelId="{7EEBFAB9-3DAB-4F9D-B199-ACE1849B5529}" type="pres">
      <dgm:prSet presAssocID="{973A75EF-3581-484E-B28D-8E5D4FA4C777}" presName="connTx" presStyleLbl="parChTrans1D3" presStyleIdx="5" presStyleCnt="12"/>
      <dgm:spPr/>
      <dgm:t>
        <a:bodyPr/>
        <a:lstStyle/>
        <a:p>
          <a:endParaRPr lang="zh-TW" altLang="en-US"/>
        </a:p>
      </dgm:t>
    </dgm:pt>
    <dgm:pt modelId="{1C8240B0-F747-4FFC-BCAA-1422BF5437B3}" type="pres">
      <dgm:prSet presAssocID="{376A30B8-E94F-474F-80C7-3C6910E9ABCA}" presName="root2" presStyleCnt="0"/>
      <dgm:spPr/>
    </dgm:pt>
    <dgm:pt modelId="{892439E0-83F5-4EB5-831F-EA08B01F2604}" type="pres">
      <dgm:prSet presAssocID="{376A30B8-E94F-474F-80C7-3C6910E9ABCA}" presName="LevelTwoTextNode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E9F7E86-36CD-4489-A018-7F19C5FEA9F8}" type="pres">
      <dgm:prSet presAssocID="{376A30B8-E94F-474F-80C7-3C6910E9ABCA}" presName="level3hierChild" presStyleCnt="0"/>
      <dgm:spPr/>
    </dgm:pt>
    <dgm:pt modelId="{600C62B1-518C-493C-B010-7574EBA243CE}" type="pres">
      <dgm:prSet presAssocID="{567A9EDA-1FAB-429F-A7F5-9E8AB3E43647}" presName="conn2-1" presStyleLbl="parChTrans1D3" presStyleIdx="6" presStyleCnt="12"/>
      <dgm:spPr/>
      <dgm:t>
        <a:bodyPr/>
        <a:lstStyle/>
        <a:p>
          <a:endParaRPr lang="zh-TW" altLang="en-US"/>
        </a:p>
      </dgm:t>
    </dgm:pt>
    <dgm:pt modelId="{35FAB110-F3E8-44F1-9DA6-861157309FC4}" type="pres">
      <dgm:prSet presAssocID="{567A9EDA-1FAB-429F-A7F5-9E8AB3E43647}" presName="connTx" presStyleLbl="parChTrans1D3" presStyleIdx="6" presStyleCnt="12"/>
      <dgm:spPr/>
      <dgm:t>
        <a:bodyPr/>
        <a:lstStyle/>
        <a:p>
          <a:endParaRPr lang="zh-TW" altLang="en-US"/>
        </a:p>
      </dgm:t>
    </dgm:pt>
    <dgm:pt modelId="{AE8EB0E1-9133-4699-AFAE-7A1F1313E934}" type="pres">
      <dgm:prSet presAssocID="{63A630D5-41FC-4C1E-9500-8315A3EE472C}" presName="root2" presStyleCnt="0"/>
      <dgm:spPr/>
    </dgm:pt>
    <dgm:pt modelId="{4AF40C3C-91C3-4960-BDE6-286A031F9E23}" type="pres">
      <dgm:prSet presAssocID="{63A630D5-41FC-4C1E-9500-8315A3EE472C}" presName="LevelTwoTextNode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BF79894-B5D3-447E-99E8-DD6B76F49786}" type="pres">
      <dgm:prSet presAssocID="{63A630D5-41FC-4C1E-9500-8315A3EE472C}" presName="level3hierChild" presStyleCnt="0"/>
      <dgm:spPr/>
    </dgm:pt>
    <dgm:pt modelId="{29EB766B-162B-4E51-BBCC-F59B1150F674}" type="pres">
      <dgm:prSet presAssocID="{57D19212-5BCA-47D6-BE35-83D932260937}" presName="conn2-1" presStyleLbl="parChTrans1D2" presStyleIdx="2" presStyleCnt="5"/>
      <dgm:spPr/>
      <dgm:t>
        <a:bodyPr/>
        <a:lstStyle/>
        <a:p>
          <a:endParaRPr lang="zh-TW" altLang="en-US"/>
        </a:p>
      </dgm:t>
    </dgm:pt>
    <dgm:pt modelId="{74671292-2345-4D7A-9525-3BE0EB521EEE}" type="pres">
      <dgm:prSet presAssocID="{57D19212-5BCA-47D6-BE35-83D932260937}" presName="connTx" presStyleLbl="parChTrans1D2" presStyleIdx="2" presStyleCnt="5"/>
      <dgm:spPr/>
      <dgm:t>
        <a:bodyPr/>
        <a:lstStyle/>
        <a:p>
          <a:endParaRPr lang="zh-TW" altLang="en-US"/>
        </a:p>
      </dgm:t>
    </dgm:pt>
    <dgm:pt modelId="{42DEAC52-D183-4E26-ACBC-681545F19D7E}" type="pres">
      <dgm:prSet presAssocID="{5A4EB00E-3A05-4AA4-B227-8D347ACE016E}" presName="root2" presStyleCnt="0"/>
      <dgm:spPr/>
    </dgm:pt>
    <dgm:pt modelId="{BA58C1A4-2064-49E3-A766-1204A4FA6E68}" type="pres">
      <dgm:prSet presAssocID="{5A4EB00E-3A05-4AA4-B227-8D347ACE016E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AF8CF36-C2CE-4734-A7F7-951C311091D3}" type="pres">
      <dgm:prSet presAssocID="{5A4EB00E-3A05-4AA4-B227-8D347ACE016E}" presName="level3hierChild" presStyleCnt="0"/>
      <dgm:spPr/>
    </dgm:pt>
    <dgm:pt modelId="{09F1A436-7EF0-4D1A-8E3E-1F8C105AC232}" type="pres">
      <dgm:prSet presAssocID="{CBDD4B52-1CAD-443E-B35B-8C81B385456C}" presName="conn2-1" presStyleLbl="parChTrans1D3" presStyleIdx="7" presStyleCnt="12"/>
      <dgm:spPr/>
      <dgm:t>
        <a:bodyPr/>
        <a:lstStyle/>
        <a:p>
          <a:endParaRPr lang="zh-TW" altLang="en-US"/>
        </a:p>
      </dgm:t>
    </dgm:pt>
    <dgm:pt modelId="{9ED78F42-EEAC-4418-AD0B-7471912EDA7A}" type="pres">
      <dgm:prSet presAssocID="{CBDD4B52-1CAD-443E-B35B-8C81B385456C}" presName="connTx" presStyleLbl="parChTrans1D3" presStyleIdx="7" presStyleCnt="12"/>
      <dgm:spPr/>
      <dgm:t>
        <a:bodyPr/>
        <a:lstStyle/>
        <a:p>
          <a:endParaRPr lang="zh-TW" altLang="en-US"/>
        </a:p>
      </dgm:t>
    </dgm:pt>
    <dgm:pt modelId="{EF7D5AD7-E2A4-4E1F-B12F-C279276078E4}" type="pres">
      <dgm:prSet presAssocID="{EE331DFA-206C-4FD6-B92F-0D10D36D9DA1}" presName="root2" presStyleCnt="0"/>
      <dgm:spPr/>
    </dgm:pt>
    <dgm:pt modelId="{1F5A3606-D21F-4767-BCCA-80C3EE1A5E60}" type="pres">
      <dgm:prSet presAssocID="{EE331DFA-206C-4FD6-B92F-0D10D36D9DA1}" presName="LevelTwoTextNode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AB8374B-073D-4D27-91F0-88DBBCE5B9B4}" type="pres">
      <dgm:prSet presAssocID="{EE331DFA-206C-4FD6-B92F-0D10D36D9DA1}" presName="level3hierChild" presStyleCnt="0"/>
      <dgm:spPr/>
    </dgm:pt>
    <dgm:pt modelId="{8EFD66B3-7A10-4C11-B3FF-7CB3F5661856}" type="pres">
      <dgm:prSet presAssocID="{26D2864D-F7B7-47B1-BA52-F044A3B9DD67}" presName="conn2-1" presStyleLbl="parChTrans1D2" presStyleIdx="3" presStyleCnt="5"/>
      <dgm:spPr/>
      <dgm:t>
        <a:bodyPr/>
        <a:lstStyle/>
        <a:p>
          <a:endParaRPr lang="zh-TW" altLang="en-US"/>
        </a:p>
      </dgm:t>
    </dgm:pt>
    <dgm:pt modelId="{1F6D9668-00F7-44FC-B780-F7FBCC2D6031}" type="pres">
      <dgm:prSet presAssocID="{26D2864D-F7B7-47B1-BA52-F044A3B9DD67}" presName="connTx" presStyleLbl="parChTrans1D2" presStyleIdx="3" presStyleCnt="5"/>
      <dgm:spPr/>
      <dgm:t>
        <a:bodyPr/>
        <a:lstStyle/>
        <a:p>
          <a:endParaRPr lang="zh-TW" altLang="en-US"/>
        </a:p>
      </dgm:t>
    </dgm:pt>
    <dgm:pt modelId="{CC68F8BF-4D9C-4F1C-B908-6B623690BD91}" type="pres">
      <dgm:prSet presAssocID="{6572EC79-5F0E-4121-A97A-7E7743CCA851}" presName="root2" presStyleCnt="0"/>
      <dgm:spPr/>
    </dgm:pt>
    <dgm:pt modelId="{E8414818-91E0-4185-AAA7-5C5ED6DF6957}" type="pres">
      <dgm:prSet presAssocID="{6572EC79-5F0E-4121-A97A-7E7743CCA851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0FFE4C9-0913-450F-811C-DB8F34A2F24E}" type="pres">
      <dgm:prSet presAssocID="{6572EC79-5F0E-4121-A97A-7E7743CCA851}" presName="level3hierChild" presStyleCnt="0"/>
      <dgm:spPr/>
    </dgm:pt>
    <dgm:pt modelId="{6F29A948-EC97-43EA-AFB7-6AA912670565}" type="pres">
      <dgm:prSet presAssocID="{B629AB02-24B7-4D21-97C6-E7819679AD1F}" presName="conn2-1" presStyleLbl="parChTrans1D3" presStyleIdx="8" presStyleCnt="12"/>
      <dgm:spPr/>
      <dgm:t>
        <a:bodyPr/>
        <a:lstStyle/>
        <a:p>
          <a:endParaRPr lang="zh-TW" altLang="en-US"/>
        </a:p>
      </dgm:t>
    </dgm:pt>
    <dgm:pt modelId="{0909C1E8-CCD3-4B1B-AC62-95D8F04A4914}" type="pres">
      <dgm:prSet presAssocID="{B629AB02-24B7-4D21-97C6-E7819679AD1F}" presName="connTx" presStyleLbl="parChTrans1D3" presStyleIdx="8" presStyleCnt="12"/>
      <dgm:spPr/>
      <dgm:t>
        <a:bodyPr/>
        <a:lstStyle/>
        <a:p>
          <a:endParaRPr lang="zh-TW" altLang="en-US"/>
        </a:p>
      </dgm:t>
    </dgm:pt>
    <dgm:pt modelId="{FA7CFD7A-DD32-4D16-90DA-CE6521C0E693}" type="pres">
      <dgm:prSet presAssocID="{17CBE1D0-C842-46FF-AB11-AE4A4402FC3A}" presName="root2" presStyleCnt="0"/>
      <dgm:spPr/>
    </dgm:pt>
    <dgm:pt modelId="{9D6E62E7-C670-4ABE-ADAC-6BC58ABD7966}" type="pres">
      <dgm:prSet presAssocID="{17CBE1D0-C842-46FF-AB11-AE4A4402FC3A}" presName="LevelTwoTextNode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5EA8311-F33C-4B6B-BBEB-3CAAEDECCADE}" type="pres">
      <dgm:prSet presAssocID="{17CBE1D0-C842-46FF-AB11-AE4A4402FC3A}" presName="level3hierChild" presStyleCnt="0"/>
      <dgm:spPr/>
    </dgm:pt>
    <dgm:pt modelId="{852F3937-7A21-4AA5-BED1-36A478A76F2A}" type="pres">
      <dgm:prSet presAssocID="{927D29EF-B062-46EF-B815-72EEA4854F6E}" presName="conn2-1" presStyleLbl="parChTrans1D2" presStyleIdx="4" presStyleCnt="5"/>
      <dgm:spPr/>
      <dgm:t>
        <a:bodyPr/>
        <a:lstStyle/>
        <a:p>
          <a:endParaRPr lang="zh-TW" altLang="en-US"/>
        </a:p>
      </dgm:t>
    </dgm:pt>
    <dgm:pt modelId="{7E0AEA42-870A-4DCC-BB42-BB8E0443988B}" type="pres">
      <dgm:prSet presAssocID="{927D29EF-B062-46EF-B815-72EEA4854F6E}" presName="connTx" presStyleLbl="parChTrans1D2" presStyleIdx="4" presStyleCnt="5"/>
      <dgm:spPr/>
      <dgm:t>
        <a:bodyPr/>
        <a:lstStyle/>
        <a:p>
          <a:endParaRPr lang="zh-TW" altLang="en-US"/>
        </a:p>
      </dgm:t>
    </dgm:pt>
    <dgm:pt modelId="{4E6236A1-C151-40F8-9410-10A5E23F7D72}" type="pres">
      <dgm:prSet presAssocID="{B983B0C7-0C41-4373-9961-60A05CB606FC}" presName="root2" presStyleCnt="0"/>
      <dgm:spPr/>
    </dgm:pt>
    <dgm:pt modelId="{BDF61BCB-EC44-4CA2-9813-9543D9EEA041}" type="pres">
      <dgm:prSet presAssocID="{B983B0C7-0C41-4373-9961-60A05CB606FC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1896DCC-AAC7-4E94-8444-4AFF7A10010A}" type="pres">
      <dgm:prSet presAssocID="{B983B0C7-0C41-4373-9961-60A05CB606FC}" presName="level3hierChild" presStyleCnt="0"/>
      <dgm:spPr/>
    </dgm:pt>
    <dgm:pt modelId="{C3AA7F95-07D2-44CE-90A8-BEF2D0DA7E6F}" type="pres">
      <dgm:prSet presAssocID="{D991F5C9-A7E2-49B6-B9B9-94C201AD61D2}" presName="conn2-1" presStyleLbl="parChTrans1D3" presStyleIdx="9" presStyleCnt="12"/>
      <dgm:spPr/>
      <dgm:t>
        <a:bodyPr/>
        <a:lstStyle/>
        <a:p>
          <a:endParaRPr lang="zh-TW" altLang="en-US"/>
        </a:p>
      </dgm:t>
    </dgm:pt>
    <dgm:pt modelId="{45C9FE2B-6097-4740-82E3-2852AEB76BAF}" type="pres">
      <dgm:prSet presAssocID="{D991F5C9-A7E2-49B6-B9B9-94C201AD61D2}" presName="connTx" presStyleLbl="parChTrans1D3" presStyleIdx="9" presStyleCnt="12"/>
      <dgm:spPr/>
      <dgm:t>
        <a:bodyPr/>
        <a:lstStyle/>
        <a:p>
          <a:endParaRPr lang="zh-TW" altLang="en-US"/>
        </a:p>
      </dgm:t>
    </dgm:pt>
    <dgm:pt modelId="{CF8522D8-72AD-460C-8182-6307A28E0BB0}" type="pres">
      <dgm:prSet presAssocID="{A0B94C1B-EBFF-4B28-BD6C-D4868FBF5F19}" presName="root2" presStyleCnt="0"/>
      <dgm:spPr/>
    </dgm:pt>
    <dgm:pt modelId="{A318C7C7-9C83-4E8A-961B-C6589B4FFC3A}" type="pres">
      <dgm:prSet presAssocID="{A0B94C1B-EBFF-4B28-BD6C-D4868FBF5F19}" presName="LevelTwoTextNode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91B0C2-EBF9-449D-B19D-661D6AA5A328}" type="pres">
      <dgm:prSet presAssocID="{A0B94C1B-EBFF-4B28-BD6C-D4868FBF5F19}" presName="level3hierChild" presStyleCnt="0"/>
      <dgm:spPr/>
    </dgm:pt>
    <dgm:pt modelId="{E49B5750-7609-4FC7-B5A1-B6333EA18D47}" type="pres">
      <dgm:prSet presAssocID="{6ADCC6DC-0F4D-4A65-9FA6-8345E6B2144E}" presName="conn2-1" presStyleLbl="parChTrans1D3" presStyleIdx="10" presStyleCnt="12"/>
      <dgm:spPr/>
      <dgm:t>
        <a:bodyPr/>
        <a:lstStyle/>
        <a:p>
          <a:endParaRPr lang="zh-TW" altLang="en-US"/>
        </a:p>
      </dgm:t>
    </dgm:pt>
    <dgm:pt modelId="{E7F79574-FFF2-4993-BC8B-73B49FB5936B}" type="pres">
      <dgm:prSet presAssocID="{6ADCC6DC-0F4D-4A65-9FA6-8345E6B2144E}" presName="connTx" presStyleLbl="parChTrans1D3" presStyleIdx="10" presStyleCnt="12"/>
      <dgm:spPr/>
      <dgm:t>
        <a:bodyPr/>
        <a:lstStyle/>
        <a:p>
          <a:endParaRPr lang="zh-TW" altLang="en-US"/>
        </a:p>
      </dgm:t>
    </dgm:pt>
    <dgm:pt modelId="{46248544-D10F-4EA2-93AC-16226BF9E3B1}" type="pres">
      <dgm:prSet presAssocID="{C011CD10-AE67-4A35-A521-F0EF5E8205D5}" presName="root2" presStyleCnt="0"/>
      <dgm:spPr/>
    </dgm:pt>
    <dgm:pt modelId="{B3ACCB04-46F9-45C9-83A5-91CC9BCA532B}" type="pres">
      <dgm:prSet presAssocID="{C011CD10-AE67-4A35-A521-F0EF5E8205D5}" presName="LevelTwoTextNode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FFD48F-68B6-4517-A36F-0AD99E66F024}" type="pres">
      <dgm:prSet presAssocID="{C011CD10-AE67-4A35-A521-F0EF5E8205D5}" presName="level3hierChild" presStyleCnt="0"/>
      <dgm:spPr/>
    </dgm:pt>
    <dgm:pt modelId="{075A5C0D-3CD5-486D-9718-72285345972F}" type="pres">
      <dgm:prSet presAssocID="{EC71A883-540F-4D7D-9E73-1F497F92637F}" presName="conn2-1" presStyleLbl="parChTrans1D3" presStyleIdx="11" presStyleCnt="12"/>
      <dgm:spPr/>
      <dgm:t>
        <a:bodyPr/>
        <a:lstStyle/>
        <a:p>
          <a:endParaRPr lang="zh-TW" altLang="en-US"/>
        </a:p>
      </dgm:t>
    </dgm:pt>
    <dgm:pt modelId="{D9CFD045-11AF-448C-897D-DEB11C2A83C1}" type="pres">
      <dgm:prSet presAssocID="{EC71A883-540F-4D7D-9E73-1F497F92637F}" presName="connTx" presStyleLbl="parChTrans1D3" presStyleIdx="11" presStyleCnt="12"/>
      <dgm:spPr/>
      <dgm:t>
        <a:bodyPr/>
        <a:lstStyle/>
        <a:p>
          <a:endParaRPr lang="zh-TW" altLang="en-US"/>
        </a:p>
      </dgm:t>
    </dgm:pt>
    <dgm:pt modelId="{0A14BB40-13D5-4258-BE30-7F7267A61856}" type="pres">
      <dgm:prSet presAssocID="{45915543-86B6-455F-A024-37614EA574AA}" presName="root2" presStyleCnt="0"/>
      <dgm:spPr/>
    </dgm:pt>
    <dgm:pt modelId="{1FE8224F-B749-4762-BB42-B05F845034D0}" type="pres">
      <dgm:prSet presAssocID="{45915543-86B6-455F-A024-37614EA574AA}" presName="LevelTwoTextNode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3595772-4930-4DF5-843D-3CC5FF64074C}" type="pres">
      <dgm:prSet presAssocID="{45915543-86B6-455F-A024-37614EA574AA}" presName="level3hierChild" presStyleCnt="0"/>
      <dgm:spPr/>
    </dgm:pt>
  </dgm:ptLst>
  <dgm:cxnLst>
    <dgm:cxn modelId="{9EE04932-356B-480C-AB7D-59990DDE5F44}" type="presOf" srcId="{71EFD9AF-86EC-4B5C-9680-56B0141315BA}" destId="{0561DA8E-FB44-497F-A803-39772012F451}" srcOrd="0" destOrd="0" presId="urn:microsoft.com/office/officeart/2008/layout/HorizontalMultiLevelHierarchy"/>
    <dgm:cxn modelId="{F524318C-E0C7-4489-8657-E8D5746969FA}" type="presOf" srcId="{71EFD9AF-86EC-4B5C-9680-56B0141315BA}" destId="{C34AF517-FEFB-4B54-A70F-CBF969294018}" srcOrd="1" destOrd="0" presId="urn:microsoft.com/office/officeart/2008/layout/HorizontalMultiLevelHierarchy"/>
    <dgm:cxn modelId="{275F40AC-7BD3-40DB-B86D-54B450D41AE5}" type="presOf" srcId="{B983B0C7-0C41-4373-9961-60A05CB606FC}" destId="{BDF61BCB-EC44-4CA2-9813-9543D9EEA041}" srcOrd="0" destOrd="0" presId="urn:microsoft.com/office/officeart/2008/layout/HorizontalMultiLevelHierarchy"/>
    <dgm:cxn modelId="{241163D6-9910-414C-BB0C-4A807F34270A}" type="presOf" srcId="{B629AB02-24B7-4D21-97C6-E7819679AD1F}" destId="{6F29A948-EC97-43EA-AFB7-6AA912670565}" srcOrd="0" destOrd="0" presId="urn:microsoft.com/office/officeart/2008/layout/HorizontalMultiLevelHierarchy"/>
    <dgm:cxn modelId="{95C8959F-F010-4743-A9D8-789837EBBB18}" type="presOf" srcId="{1328FE8B-213D-4873-BA14-CC490377588B}" destId="{97C041C7-656F-4CAD-975B-5BFCF4A8A9EF}" srcOrd="1" destOrd="0" presId="urn:microsoft.com/office/officeart/2008/layout/HorizontalMultiLevelHierarchy"/>
    <dgm:cxn modelId="{A76C3803-B0C0-4C3E-A11D-00CD5D0E16C9}" type="presOf" srcId="{A26D9CCF-D35E-40E0-AF8E-CC3BD65C609E}" destId="{F2231FAD-8843-4A01-AA95-5CFA999AAFDF}" srcOrd="0" destOrd="0" presId="urn:microsoft.com/office/officeart/2008/layout/HorizontalMultiLevelHierarchy"/>
    <dgm:cxn modelId="{5F72846A-5611-4DA7-9506-28DF60A2DD5A}" srcId="{56FE1ECE-8C50-460B-AFAE-534F7A830EB7}" destId="{8D471FF4-0729-456B-826D-96C1834FAF7C}" srcOrd="0" destOrd="0" parTransId="{71EFD9AF-86EC-4B5C-9680-56B0141315BA}" sibTransId="{80819B05-5B47-45C5-8234-8545D1DB3D3B}"/>
    <dgm:cxn modelId="{E5D9AEC0-869B-4DBE-B50A-12ED14E8E377}" type="presOf" srcId="{26D2864D-F7B7-47B1-BA52-F044A3B9DD67}" destId="{1F6D9668-00F7-44FC-B780-F7FBCC2D6031}" srcOrd="1" destOrd="0" presId="urn:microsoft.com/office/officeart/2008/layout/HorizontalMultiLevelHierarchy"/>
    <dgm:cxn modelId="{D7AB7DC9-A69A-42FA-9092-475E89A80CE3}" srcId="{56FE1ECE-8C50-460B-AFAE-534F7A830EB7}" destId="{5A4EB00E-3A05-4AA4-B227-8D347ACE016E}" srcOrd="2" destOrd="0" parTransId="{57D19212-5BCA-47D6-BE35-83D932260937}" sibTransId="{32D36CEC-99A7-4608-9ECA-82519AE54133}"/>
    <dgm:cxn modelId="{A4021D29-E146-402D-A372-DF106C17648F}" type="presOf" srcId="{C4BB868E-1769-4EAC-932E-7353337E54DF}" destId="{D3CF39A5-9E28-40ED-A988-E9ABBF45099D}" srcOrd="0" destOrd="0" presId="urn:microsoft.com/office/officeart/2008/layout/HorizontalMultiLevelHierarchy"/>
    <dgm:cxn modelId="{9A05E02F-8222-48BD-8E55-C9C5506DE01E}" type="presOf" srcId="{854DF0C8-4617-496D-85D5-755C89C3148A}" destId="{467997B0-3088-40D2-8BC9-6C89AE1D3FC5}" srcOrd="0" destOrd="0" presId="urn:microsoft.com/office/officeart/2008/layout/HorizontalMultiLevelHierarchy"/>
    <dgm:cxn modelId="{6059A047-5448-491C-9291-4668AE0EB7AF}" type="presOf" srcId="{A637F615-551C-4B81-921D-C0756344DEF5}" destId="{53060123-8FDF-4C2B-82C2-C68E5284A4D6}" srcOrd="0" destOrd="0" presId="urn:microsoft.com/office/officeart/2008/layout/HorizontalMultiLevelHierarchy"/>
    <dgm:cxn modelId="{0E8E4035-5C85-4161-B72E-0AA73E878376}" type="presOf" srcId="{CBDD4B52-1CAD-443E-B35B-8C81B385456C}" destId="{09F1A436-7EF0-4D1A-8E3E-1F8C105AC232}" srcOrd="0" destOrd="0" presId="urn:microsoft.com/office/officeart/2008/layout/HorizontalMultiLevelHierarchy"/>
    <dgm:cxn modelId="{9E024532-EBB9-4E92-9EB5-FECE390ADFA9}" type="presOf" srcId="{010B2C59-2F12-420C-8DCF-16D457BAFCE7}" destId="{8C2B72D1-37E2-4798-87C4-C884D3E6FEC0}" srcOrd="1" destOrd="0" presId="urn:microsoft.com/office/officeart/2008/layout/HorizontalMultiLevelHierarchy"/>
    <dgm:cxn modelId="{8584FF9E-9A92-4378-9729-ED8D3ED0447E}" type="presOf" srcId="{5A4EB00E-3A05-4AA4-B227-8D347ACE016E}" destId="{BA58C1A4-2064-49E3-A766-1204A4FA6E68}" srcOrd="0" destOrd="0" presId="urn:microsoft.com/office/officeart/2008/layout/HorizontalMultiLevelHierarchy"/>
    <dgm:cxn modelId="{C2CEB0A4-9B38-4C9A-AE6A-28B0F28B564F}" srcId="{B983B0C7-0C41-4373-9961-60A05CB606FC}" destId="{45915543-86B6-455F-A024-37614EA574AA}" srcOrd="2" destOrd="0" parTransId="{EC71A883-540F-4D7D-9E73-1F497F92637F}" sibTransId="{6ADF372D-F7E1-4997-878A-331664A15D06}"/>
    <dgm:cxn modelId="{4633E5A2-E153-4EA1-A446-B5F731A56B24}" type="presOf" srcId="{010B2C59-2F12-420C-8DCF-16D457BAFCE7}" destId="{8EBEFB5F-465C-4CEE-A98B-A9F64F03AC02}" srcOrd="0" destOrd="0" presId="urn:microsoft.com/office/officeart/2008/layout/HorizontalMultiLevelHierarchy"/>
    <dgm:cxn modelId="{EE21E504-C6AF-4559-82EA-6C7239D1C850}" type="presOf" srcId="{9D6F7EDE-54F2-4702-8BFA-BE85D017F437}" destId="{C001C452-6527-4444-884B-92F05DF133E8}" srcOrd="0" destOrd="0" presId="urn:microsoft.com/office/officeart/2008/layout/HorizontalMultiLevelHierarchy"/>
    <dgm:cxn modelId="{3B0D13EE-D07D-417C-8461-15185E163FB1}" type="presOf" srcId="{DA986831-0065-47E3-AAF9-C7D854FF82CC}" destId="{772B2F89-0ECA-485E-85EC-DCFA703A8E8F}" srcOrd="1" destOrd="0" presId="urn:microsoft.com/office/officeart/2008/layout/HorizontalMultiLevelHierarchy"/>
    <dgm:cxn modelId="{975FAB22-B4D2-40B7-985B-DAF7663126F4}" type="presOf" srcId="{56FE1ECE-8C50-460B-AFAE-534F7A830EB7}" destId="{2C68778C-86AB-43A9-B1EE-9E202091E1EE}" srcOrd="0" destOrd="0" presId="urn:microsoft.com/office/officeart/2008/layout/HorizontalMultiLevelHierarchy"/>
    <dgm:cxn modelId="{6891C9A1-A1DC-4C1F-98A2-7000C9937DE0}" type="presOf" srcId="{26D2864D-F7B7-47B1-BA52-F044A3B9DD67}" destId="{8EFD66B3-7A10-4C11-B3FF-7CB3F5661856}" srcOrd="0" destOrd="0" presId="urn:microsoft.com/office/officeart/2008/layout/HorizontalMultiLevelHierarchy"/>
    <dgm:cxn modelId="{7F7C7C26-0D03-4AA5-8DD4-BCA78773FC6C}" type="presOf" srcId="{2F424B3C-6F48-4A7D-99CB-3B70E8CFB604}" destId="{175D0A5A-7CF5-4D1B-8D39-736B9444CECF}" srcOrd="0" destOrd="0" presId="urn:microsoft.com/office/officeart/2008/layout/HorizontalMultiLevelHierarchy"/>
    <dgm:cxn modelId="{5389DD0B-3DF5-471C-AB3C-7984E297CCE6}" type="presOf" srcId="{17CBE1D0-C842-46FF-AB11-AE4A4402FC3A}" destId="{9D6E62E7-C670-4ABE-ADAC-6BC58ABD7966}" srcOrd="0" destOrd="0" presId="urn:microsoft.com/office/officeart/2008/layout/HorizontalMultiLevelHierarchy"/>
    <dgm:cxn modelId="{A206ABFE-4CD2-4D8C-B0DF-00181031C3AD}" type="presOf" srcId="{567A9EDA-1FAB-429F-A7F5-9E8AB3E43647}" destId="{600C62B1-518C-493C-B010-7574EBA243CE}" srcOrd="0" destOrd="0" presId="urn:microsoft.com/office/officeart/2008/layout/HorizontalMultiLevelHierarchy"/>
    <dgm:cxn modelId="{A0988B30-4F76-4795-B717-2C5B36C2FF19}" srcId="{8D471FF4-0729-456B-826D-96C1834FAF7C}" destId="{854DF0C8-4617-496D-85D5-755C89C3148A}" srcOrd="2" destOrd="0" parTransId="{010B2C59-2F12-420C-8DCF-16D457BAFCE7}" sibTransId="{FBB0B5AB-CC41-4CAE-9508-E62E15196AE6}"/>
    <dgm:cxn modelId="{37E931E2-A783-4AFC-A2C7-8C3B28377FEC}" srcId="{B983B0C7-0C41-4373-9961-60A05CB606FC}" destId="{C011CD10-AE67-4A35-A521-F0EF5E8205D5}" srcOrd="1" destOrd="0" parTransId="{6ADCC6DC-0F4D-4A65-9FA6-8345E6B2144E}" sibTransId="{317E2553-43E8-41A5-B704-3B27EC12D7AF}"/>
    <dgm:cxn modelId="{872F6FD6-0F71-4FFF-AA2D-F60C2D16F3B6}" type="presOf" srcId="{EC71A883-540F-4D7D-9E73-1F497F92637F}" destId="{D9CFD045-11AF-448C-897D-DEB11C2A83C1}" srcOrd="1" destOrd="0" presId="urn:microsoft.com/office/officeart/2008/layout/HorizontalMultiLevelHierarchy"/>
    <dgm:cxn modelId="{85F9B1EE-6E06-4E7C-9B0E-5B489C03D5AE}" srcId="{56FE1ECE-8C50-460B-AFAE-534F7A830EB7}" destId="{6572EC79-5F0E-4121-A97A-7E7743CCA851}" srcOrd="3" destOrd="0" parTransId="{26D2864D-F7B7-47B1-BA52-F044A3B9DD67}" sibTransId="{9A3E4860-5E76-40D1-85F0-6ED5F67D569E}"/>
    <dgm:cxn modelId="{162E3E51-235D-4029-AE27-AB69318CD861}" srcId="{56FE1ECE-8C50-460B-AFAE-534F7A830EB7}" destId="{549DD27A-711C-4030-A1BE-FE0D48810DCC}" srcOrd="1" destOrd="0" parTransId="{1328FE8B-213D-4873-BA14-CC490377588B}" sibTransId="{AD88898D-BD6E-41AF-8AAE-CC6B8A1194AA}"/>
    <dgm:cxn modelId="{7AF5D5DF-A585-4CE4-A1C2-E34DE05CE8FC}" type="presOf" srcId="{A0B94C1B-EBFF-4B28-BD6C-D4868FBF5F19}" destId="{A318C7C7-9C83-4E8A-961B-C6589B4FFC3A}" srcOrd="0" destOrd="0" presId="urn:microsoft.com/office/officeart/2008/layout/HorizontalMultiLevelHierarchy"/>
    <dgm:cxn modelId="{0B3E74D4-CE2F-4E0A-A083-758A4CDE7752}" type="presOf" srcId="{8D471FF4-0729-456B-826D-96C1834FAF7C}" destId="{871C9C3A-11B4-4393-A6EF-885EC72227A9}" srcOrd="0" destOrd="0" presId="urn:microsoft.com/office/officeart/2008/layout/HorizontalMultiLevelHierarchy"/>
    <dgm:cxn modelId="{7733CD09-6FA1-4456-89E1-2BAB4FF2DCFE}" type="presOf" srcId="{973A75EF-3581-484E-B28D-8E5D4FA4C777}" destId="{7EEBFAB9-3DAB-4F9D-B199-ACE1849B5529}" srcOrd="1" destOrd="0" presId="urn:microsoft.com/office/officeart/2008/layout/HorizontalMultiLevelHierarchy"/>
    <dgm:cxn modelId="{812740DD-38D5-4EC4-9039-199B194BE8A0}" type="presOf" srcId="{D991F5C9-A7E2-49B6-B9B9-94C201AD61D2}" destId="{45C9FE2B-6097-4740-82E3-2852AEB76BAF}" srcOrd="1" destOrd="0" presId="urn:microsoft.com/office/officeart/2008/layout/HorizontalMultiLevelHierarchy"/>
    <dgm:cxn modelId="{46C3E5AB-4478-425A-9344-BC15D484A9C2}" srcId="{8D471FF4-0729-456B-826D-96C1834FAF7C}" destId="{AD16DE74-7254-48EB-B2DD-F7CE023B80B2}" srcOrd="3" destOrd="0" parTransId="{A637F615-551C-4B81-921D-C0756344DEF5}" sibTransId="{5A28FF73-C60C-4887-825A-04C597E4A9F3}"/>
    <dgm:cxn modelId="{D2D7F2B9-7E7C-46C1-832F-C82253BABD4C}" type="presOf" srcId="{1328FE8B-213D-4873-BA14-CC490377588B}" destId="{0341D52F-78F4-43DC-9856-748FD42377F3}" srcOrd="0" destOrd="0" presId="urn:microsoft.com/office/officeart/2008/layout/HorizontalMultiLevelHierarchy"/>
    <dgm:cxn modelId="{705DC8AB-D1F5-4125-9712-A6A022006344}" type="presOf" srcId="{63A630D5-41FC-4C1E-9500-8315A3EE472C}" destId="{4AF40C3C-91C3-4960-BDE6-286A031F9E23}" srcOrd="0" destOrd="0" presId="urn:microsoft.com/office/officeart/2008/layout/HorizontalMultiLevelHierarchy"/>
    <dgm:cxn modelId="{8653E09B-6ADB-4B93-BD41-E808B9184DEE}" type="presOf" srcId="{095E39B7-0C6E-4759-A47C-289B9542ED36}" destId="{14B62240-6C57-4691-9ECC-527C00C54EDF}" srcOrd="0" destOrd="0" presId="urn:microsoft.com/office/officeart/2008/layout/HorizontalMultiLevelHierarchy"/>
    <dgm:cxn modelId="{B6B67BC4-4271-4659-883D-4C9CCBBC7CEF}" type="presOf" srcId="{6572EC79-5F0E-4121-A97A-7E7743CCA851}" destId="{E8414818-91E0-4185-AAA7-5C5ED6DF6957}" srcOrd="0" destOrd="0" presId="urn:microsoft.com/office/officeart/2008/layout/HorizontalMultiLevelHierarchy"/>
    <dgm:cxn modelId="{91250278-8B47-47EC-A895-E88E3EDA033F}" type="presOf" srcId="{AD16DE74-7254-48EB-B2DD-F7CE023B80B2}" destId="{338727C6-DE9D-4819-98E9-1ED74B174BF9}" srcOrd="0" destOrd="0" presId="urn:microsoft.com/office/officeart/2008/layout/HorizontalMultiLevelHierarchy"/>
    <dgm:cxn modelId="{2D6CB12B-7A5D-49A4-864C-F5B00B0FABB4}" srcId="{549DD27A-711C-4030-A1BE-FE0D48810DCC}" destId="{63A630D5-41FC-4C1E-9500-8315A3EE472C}" srcOrd="2" destOrd="0" parTransId="{567A9EDA-1FAB-429F-A7F5-9E8AB3E43647}" sibTransId="{44927F8A-4EAB-491D-9D29-869D6D4339A1}"/>
    <dgm:cxn modelId="{0ED770E2-0C7A-4E2F-A048-E01FA1890F53}" type="presOf" srcId="{973A75EF-3581-484E-B28D-8E5D4FA4C777}" destId="{FC05E372-C3CF-4079-84E7-75963AAE7F8C}" srcOrd="0" destOrd="0" presId="urn:microsoft.com/office/officeart/2008/layout/HorizontalMultiLevelHierarchy"/>
    <dgm:cxn modelId="{3E8D1577-E2C6-47C3-8B46-AFC739837A94}" srcId="{8D471FF4-0729-456B-826D-96C1834FAF7C}" destId="{2F424B3C-6F48-4A7D-99CB-3B70E8CFB604}" srcOrd="1" destOrd="0" parTransId="{9D6F7EDE-54F2-4702-8BFA-BE85D017F437}" sibTransId="{54C4C49E-24C7-4D68-9EBE-94FFB9552038}"/>
    <dgm:cxn modelId="{51D0EE51-2F0B-415B-A03A-8BFE1482C240}" type="presOf" srcId="{A637F615-551C-4B81-921D-C0756344DEF5}" destId="{40E4E8B0-0B09-4841-92C4-E7A6005DE6F3}" srcOrd="1" destOrd="0" presId="urn:microsoft.com/office/officeart/2008/layout/HorizontalMultiLevelHierarchy"/>
    <dgm:cxn modelId="{CB534C26-51F2-4C19-AC52-FACA6FF8F74E}" type="presOf" srcId="{CBDD4B52-1CAD-443E-B35B-8C81B385456C}" destId="{9ED78F42-EEAC-4418-AD0B-7471912EDA7A}" srcOrd="1" destOrd="0" presId="urn:microsoft.com/office/officeart/2008/layout/HorizontalMultiLevelHierarchy"/>
    <dgm:cxn modelId="{BD4A55D1-D618-4DDF-BA34-6531A055E905}" type="presOf" srcId="{927D29EF-B062-46EF-B815-72EEA4854F6E}" destId="{7E0AEA42-870A-4DCC-BB42-BB8E0443988B}" srcOrd="1" destOrd="0" presId="urn:microsoft.com/office/officeart/2008/layout/HorizontalMultiLevelHierarchy"/>
    <dgm:cxn modelId="{028A7528-BC02-4AF0-8E37-39D29C1756B3}" type="presOf" srcId="{C011CD10-AE67-4A35-A521-F0EF5E8205D5}" destId="{B3ACCB04-46F9-45C9-83A5-91CC9BCA532B}" srcOrd="0" destOrd="0" presId="urn:microsoft.com/office/officeart/2008/layout/HorizontalMultiLevelHierarchy"/>
    <dgm:cxn modelId="{95B0B842-B0DA-45AC-B467-FCDA0FD2678D}" srcId="{5A4EB00E-3A05-4AA4-B227-8D347ACE016E}" destId="{EE331DFA-206C-4FD6-B92F-0D10D36D9DA1}" srcOrd="0" destOrd="0" parTransId="{CBDD4B52-1CAD-443E-B35B-8C81B385456C}" sibTransId="{978A89AE-8536-4409-B197-3A1F1F40B291}"/>
    <dgm:cxn modelId="{80C88BDC-F537-40E1-9655-D69C96A7CCDF}" type="presOf" srcId="{B629AB02-24B7-4D21-97C6-E7819679AD1F}" destId="{0909C1E8-CCD3-4B1B-AC62-95D8F04A4914}" srcOrd="1" destOrd="0" presId="urn:microsoft.com/office/officeart/2008/layout/HorizontalMultiLevelHierarchy"/>
    <dgm:cxn modelId="{5FC86ACB-72F8-4E07-90F4-97CD6853FC4F}" type="presOf" srcId="{57D19212-5BCA-47D6-BE35-83D932260937}" destId="{29EB766B-162B-4E51-BBCC-F59B1150F674}" srcOrd="0" destOrd="0" presId="urn:microsoft.com/office/officeart/2008/layout/HorizontalMultiLevelHierarchy"/>
    <dgm:cxn modelId="{44B7A705-A39C-48D9-AE8A-8185D8C46FCD}" type="presOf" srcId="{549DD27A-711C-4030-A1BE-FE0D48810DCC}" destId="{452B82F3-D0A0-4E8E-B217-FDB4A619A506}" srcOrd="0" destOrd="0" presId="urn:microsoft.com/office/officeart/2008/layout/HorizontalMultiLevelHierarchy"/>
    <dgm:cxn modelId="{43D67986-A11B-4E54-BF6A-1F673D97E965}" type="presOf" srcId="{6ADCC6DC-0F4D-4A65-9FA6-8345E6B2144E}" destId="{E7F79574-FFF2-4993-BC8B-73B49FB5936B}" srcOrd="1" destOrd="0" presId="urn:microsoft.com/office/officeart/2008/layout/HorizontalMultiLevelHierarchy"/>
    <dgm:cxn modelId="{19C9938F-8577-4906-B632-EB4D1415DCBB}" srcId="{8D471FF4-0729-456B-826D-96C1834FAF7C}" destId="{C4BB868E-1769-4EAC-932E-7353337E54DF}" srcOrd="0" destOrd="0" parTransId="{DA986831-0065-47E3-AAF9-C7D854FF82CC}" sibTransId="{7AE8416B-08BA-4596-91E9-FA5FA7766BFC}"/>
    <dgm:cxn modelId="{E57D6F05-1A15-4AAC-9DAA-3A9EAAC81D48}" srcId="{6572EC79-5F0E-4121-A97A-7E7743CCA851}" destId="{17CBE1D0-C842-46FF-AB11-AE4A4402FC3A}" srcOrd="0" destOrd="0" parTransId="{B629AB02-24B7-4D21-97C6-E7819679AD1F}" sibTransId="{BF99DAB6-10D1-4D32-B4CE-0A3AB5AB4913}"/>
    <dgm:cxn modelId="{6C08223C-90DF-4CE7-94C2-A721B7932014}" srcId="{56FE1ECE-8C50-460B-AFAE-534F7A830EB7}" destId="{B983B0C7-0C41-4373-9961-60A05CB606FC}" srcOrd="4" destOrd="0" parTransId="{927D29EF-B062-46EF-B815-72EEA4854F6E}" sibTransId="{0F94A1F4-42AC-4C38-B0EC-CEA7FF2DEEFE}"/>
    <dgm:cxn modelId="{9A22D84F-185B-4D1E-80F8-6E5BCB28FF1E}" type="presOf" srcId="{DA986831-0065-47E3-AAF9-C7D854FF82CC}" destId="{7B5BAF0B-2E9D-41C6-A411-A866CE51FB55}" srcOrd="0" destOrd="0" presId="urn:microsoft.com/office/officeart/2008/layout/HorizontalMultiLevelHierarchy"/>
    <dgm:cxn modelId="{FD03E764-EB6C-4869-AF48-4BEBBFFB6E20}" srcId="{A26D9CCF-D35E-40E0-AF8E-CC3BD65C609E}" destId="{56FE1ECE-8C50-460B-AFAE-534F7A830EB7}" srcOrd="0" destOrd="0" parTransId="{22F3C55C-490A-4D34-AA1A-56239C071E7F}" sibTransId="{FD87FF1B-71F7-4D6A-ABD7-B94D0428C141}"/>
    <dgm:cxn modelId="{03B18632-79FE-4120-971E-7A224331AEFE}" type="presOf" srcId="{45915543-86B6-455F-A024-37614EA574AA}" destId="{1FE8224F-B749-4762-BB42-B05F845034D0}" srcOrd="0" destOrd="0" presId="urn:microsoft.com/office/officeart/2008/layout/HorizontalMultiLevelHierarchy"/>
    <dgm:cxn modelId="{BE73CC1D-7A39-4759-88C9-469F82F987A9}" type="presOf" srcId="{57D19212-5BCA-47D6-BE35-83D932260937}" destId="{74671292-2345-4D7A-9525-3BE0EB521EEE}" srcOrd="1" destOrd="0" presId="urn:microsoft.com/office/officeart/2008/layout/HorizontalMultiLevelHierarchy"/>
    <dgm:cxn modelId="{AF5B7114-112C-4A7A-9D1F-F877FD80DDFE}" type="presOf" srcId="{927D29EF-B062-46EF-B815-72EEA4854F6E}" destId="{852F3937-7A21-4AA5-BED1-36A478A76F2A}" srcOrd="0" destOrd="0" presId="urn:microsoft.com/office/officeart/2008/layout/HorizontalMultiLevelHierarchy"/>
    <dgm:cxn modelId="{2AD63902-6BC7-4480-9017-3410CF8C968A}" type="presOf" srcId="{376A30B8-E94F-474F-80C7-3C6910E9ABCA}" destId="{892439E0-83F5-4EB5-831F-EA08B01F2604}" srcOrd="0" destOrd="0" presId="urn:microsoft.com/office/officeart/2008/layout/HorizontalMultiLevelHierarchy"/>
    <dgm:cxn modelId="{068FA0DC-B0F9-4403-9B1F-51692C05C55E}" type="presOf" srcId="{EC71A883-540F-4D7D-9E73-1F497F92637F}" destId="{075A5C0D-3CD5-486D-9718-72285345972F}" srcOrd="0" destOrd="0" presId="urn:microsoft.com/office/officeart/2008/layout/HorizontalMultiLevelHierarchy"/>
    <dgm:cxn modelId="{BAECEA66-0C71-4721-80FE-99DB4E076E4D}" srcId="{549DD27A-711C-4030-A1BE-FE0D48810DCC}" destId="{095E39B7-0C6E-4759-A47C-289B9542ED36}" srcOrd="0" destOrd="0" parTransId="{5EF496AC-0856-4175-9144-1F30DFE437B4}" sibTransId="{2A2F23E4-8E74-47DA-BF6B-697ED5B0BCF8}"/>
    <dgm:cxn modelId="{56622849-3B8C-4F3E-903A-852E316C1A43}" type="presOf" srcId="{EE331DFA-206C-4FD6-B92F-0D10D36D9DA1}" destId="{1F5A3606-D21F-4767-BCCA-80C3EE1A5E60}" srcOrd="0" destOrd="0" presId="urn:microsoft.com/office/officeart/2008/layout/HorizontalMultiLevelHierarchy"/>
    <dgm:cxn modelId="{1D48FE48-EF50-4F4F-A2E1-057A9EB3FECE}" type="presOf" srcId="{D991F5C9-A7E2-49B6-B9B9-94C201AD61D2}" destId="{C3AA7F95-07D2-44CE-90A8-BEF2D0DA7E6F}" srcOrd="0" destOrd="0" presId="urn:microsoft.com/office/officeart/2008/layout/HorizontalMultiLevelHierarchy"/>
    <dgm:cxn modelId="{DEEAED44-32FC-4416-B452-6F55463127C6}" type="presOf" srcId="{9D6F7EDE-54F2-4702-8BFA-BE85D017F437}" destId="{425375DD-2B03-489C-8396-3F211A507C09}" srcOrd="1" destOrd="0" presId="urn:microsoft.com/office/officeart/2008/layout/HorizontalMultiLevelHierarchy"/>
    <dgm:cxn modelId="{B29E857B-8296-4D7C-B165-4A7FF699574B}" srcId="{B983B0C7-0C41-4373-9961-60A05CB606FC}" destId="{A0B94C1B-EBFF-4B28-BD6C-D4868FBF5F19}" srcOrd="0" destOrd="0" parTransId="{D991F5C9-A7E2-49B6-B9B9-94C201AD61D2}" sibTransId="{21137CD5-3F4C-4422-95DC-61DFBAC01B02}"/>
    <dgm:cxn modelId="{980E0757-AA1A-4BB4-82EE-6DCC19878243}" type="presOf" srcId="{5EF496AC-0856-4175-9144-1F30DFE437B4}" destId="{8B02F23D-A010-4C48-B60A-E11EE61009E1}" srcOrd="0" destOrd="0" presId="urn:microsoft.com/office/officeart/2008/layout/HorizontalMultiLevelHierarchy"/>
    <dgm:cxn modelId="{F9427559-B690-451C-A1C2-2F9B2CAB7A7D}" type="presOf" srcId="{5EF496AC-0856-4175-9144-1F30DFE437B4}" destId="{617CE37C-8589-4AB0-AA63-E17CB2B10D7C}" srcOrd="1" destOrd="0" presId="urn:microsoft.com/office/officeart/2008/layout/HorizontalMultiLevelHierarchy"/>
    <dgm:cxn modelId="{C77DA4D3-479D-4E2F-8362-6EDAD84BCFBC}" srcId="{549DD27A-711C-4030-A1BE-FE0D48810DCC}" destId="{376A30B8-E94F-474F-80C7-3C6910E9ABCA}" srcOrd="1" destOrd="0" parTransId="{973A75EF-3581-484E-B28D-8E5D4FA4C777}" sibTransId="{85C59158-F06A-4ED4-8FE9-D2B4B904296B}"/>
    <dgm:cxn modelId="{5B748337-B4F9-41C7-A757-145FC14A34F1}" type="presOf" srcId="{6ADCC6DC-0F4D-4A65-9FA6-8345E6B2144E}" destId="{E49B5750-7609-4FC7-B5A1-B6333EA18D47}" srcOrd="0" destOrd="0" presId="urn:microsoft.com/office/officeart/2008/layout/HorizontalMultiLevelHierarchy"/>
    <dgm:cxn modelId="{37BED299-CD86-456B-8474-EFF2F87A6E68}" type="presOf" srcId="{567A9EDA-1FAB-429F-A7F5-9E8AB3E43647}" destId="{35FAB110-F3E8-44F1-9DA6-861157309FC4}" srcOrd="1" destOrd="0" presId="urn:microsoft.com/office/officeart/2008/layout/HorizontalMultiLevelHierarchy"/>
    <dgm:cxn modelId="{F58B3B36-9D3B-4D73-838F-E3E43BA4F42D}" type="presParOf" srcId="{F2231FAD-8843-4A01-AA95-5CFA999AAFDF}" destId="{DC7146CE-9274-4126-9582-55A98BE80BE8}" srcOrd="0" destOrd="0" presId="urn:microsoft.com/office/officeart/2008/layout/HorizontalMultiLevelHierarchy"/>
    <dgm:cxn modelId="{B2CF5C3C-C227-4A68-99B3-87CFAB6FDF88}" type="presParOf" srcId="{DC7146CE-9274-4126-9582-55A98BE80BE8}" destId="{2C68778C-86AB-43A9-B1EE-9E202091E1EE}" srcOrd="0" destOrd="0" presId="urn:microsoft.com/office/officeart/2008/layout/HorizontalMultiLevelHierarchy"/>
    <dgm:cxn modelId="{F882632B-7287-49A6-B954-5868B8AE49FD}" type="presParOf" srcId="{DC7146CE-9274-4126-9582-55A98BE80BE8}" destId="{FB9A19B6-3823-4518-B1B9-02C9471DDB59}" srcOrd="1" destOrd="0" presId="urn:microsoft.com/office/officeart/2008/layout/HorizontalMultiLevelHierarchy"/>
    <dgm:cxn modelId="{A75E028D-6484-4FD2-9885-298CB3A1BEFC}" type="presParOf" srcId="{FB9A19B6-3823-4518-B1B9-02C9471DDB59}" destId="{0561DA8E-FB44-497F-A803-39772012F451}" srcOrd="0" destOrd="0" presId="urn:microsoft.com/office/officeart/2008/layout/HorizontalMultiLevelHierarchy"/>
    <dgm:cxn modelId="{6CBF3947-D18C-4078-B6E8-E165BFDE76CF}" type="presParOf" srcId="{0561DA8E-FB44-497F-A803-39772012F451}" destId="{C34AF517-FEFB-4B54-A70F-CBF969294018}" srcOrd="0" destOrd="0" presId="urn:microsoft.com/office/officeart/2008/layout/HorizontalMultiLevelHierarchy"/>
    <dgm:cxn modelId="{E1F5E68B-9B39-419D-98BF-64E861D00939}" type="presParOf" srcId="{FB9A19B6-3823-4518-B1B9-02C9471DDB59}" destId="{5FA1C574-E933-4854-9FF2-D73C0EFB4E3D}" srcOrd="1" destOrd="0" presId="urn:microsoft.com/office/officeart/2008/layout/HorizontalMultiLevelHierarchy"/>
    <dgm:cxn modelId="{09DC9E29-8FE7-4D0F-86DB-16418BE932EE}" type="presParOf" srcId="{5FA1C574-E933-4854-9FF2-D73C0EFB4E3D}" destId="{871C9C3A-11B4-4393-A6EF-885EC72227A9}" srcOrd="0" destOrd="0" presId="urn:microsoft.com/office/officeart/2008/layout/HorizontalMultiLevelHierarchy"/>
    <dgm:cxn modelId="{6A379CE9-98B1-4363-BC56-048809090153}" type="presParOf" srcId="{5FA1C574-E933-4854-9FF2-D73C0EFB4E3D}" destId="{70275F38-5393-4E1D-9C5C-7C0E55ACFBD0}" srcOrd="1" destOrd="0" presId="urn:microsoft.com/office/officeart/2008/layout/HorizontalMultiLevelHierarchy"/>
    <dgm:cxn modelId="{D7A5EAC3-B398-47CD-9611-508D70D6E633}" type="presParOf" srcId="{70275F38-5393-4E1D-9C5C-7C0E55ACFBD0}" destId="{7B5BAF0B-2E9D-41C6-A411-A866CE51FB55}" srcOrd="0" destOrd="0" presId="urn:microsoft.com/office/officeart/2008/layout/HorizontalMultiLevelHierarchy"/>
    <dgm:cxn modelId="{7329B1DF-431B-4DCB-93F4-2BB9481FAD67}" type="presParOf" srcId="{7B5BAF0B-2E9D-41C6-A411-A866CE51FB55}" destId="{772B2F89-0ECA-485E-85EC-DCFA703A8E8F}" srcOrd="0" destOrd="0" presId="urn:microsoft.com/office/officeart/2008/layout/HorizontalMultiLevelHierarchy"/>
    <dgm:cxn modelId="{AF62067A-12DF-48BC-A407-BDFDA30C6438}" type="presParOf" srcId="{70275F38-5393-4E1D-9C5C-7C0E55ACFBD0}" destId="{D2D260D1-197D-4C1F-8851-537296CD9CD0}" srcOrd="1" destOrd="0" presId="urn:microsoft.com/office/officeart/2008/layout/HorizontalMultiLevelHierarchy"/>
    <dgm:cxn modelId="{F5803AA2-72D1-45E1-A2C6-3C82F055A0A8}" type="presParOf" srcId="{D2D260D1-197D-4C1F-8851-537296CD9CD0}" destId="{D3CF39A5-9E28-40ED-A988-E9ABBF45099D}" srcOrd="0" destOrd="0" presId="urn:microsoft.com/office/officeart/2008/layout/HorizontalMultiLevelHierarchy"/>
    <dgm:cxn modelId="{3D1F9C42-45C6-4D25-9494-BF03E1FA91A5}" type="presParOf" srcId="{D2D260D1-197D-4C1F-8851-537296CD9CD0}" destId="{66D78B88-29DE-4882-8E58-8E6434092666}" srcOrd="1" destOrd="0" presId="urn:microsoft.com/office/officeart/2008/layout/HorizontalMultiLevelHierarchy"/>
    <dgm:cxn modelId="{6E380612-2E4C-425E-BB63-DD5E696D6C79}" type="presParOf" srcId="{70275F38-5393-4E1D-9C5C-7C0E55ACFBD0}" destId="{C001C452-6527-4444-884B-92F05DF133E8}" srcOrd="2" destOrd="0" presId="urn:microsoft.com/office/officeart/2008/layout/HorizontalMultiLevelHierarchy"/>
    <dgm:cxn modelId="{325287C5-59EF-4DB6-80AA-B642ED4AD4EE}" type="presParOf" srcId="{C001C452-6527-4444-884B-92F05DF133E8}" destId="{425375DD-2B03-489C-8396-3F211A507C09}" srcOrd="0" destOrd="0" presId="urn:microsoft.com/office/officeart/2008/layout/HorizontalMultiLevelHierarchy"/>
    <dgm:cxn modelId="{DC4A3C62-3E27-4D04-BCEB-7555C73A7081}" type="presParOf" srcId="{70275F38-5393-4E1D-9C5C-7C0E55ACFBD0}" destId="{3F67F81A-E13B-47E0-8084-1576F24A102C}" srcOrd="3" destOrd="0" presId="urn:microsoft.com/office/officeart/2008/layout/HorizontalMultiLevelHierarchy"/>
    <dgm:cxn modelId="{7B01ACC4-D868-403E-AFE3-C5F039EDD099}" type="presParOf" srcId="{3F67F81A-E13B-47E0-8084-1576F24A102C}" destId="{175D0A5A-7CF5-4D1B-8D39-736B9444CECF}" srcOrd="0" destOrd="0" presId="urn:microsoft.com/office/officeart/2008/layout/HorizontalMultiLevelHierarchy"/>
    <dgm:cxn modelId="{59944F2F-DCB7-42F4-959C-2628A873D76C}" type="presParOf" srcId="{3F67F81A-E13B-47E0-8084-1576F24A102C}" destId="{3CD60813-448B-41E2-8A0B-D727B46FE349}" srcOrd="1" destOrd="0" presId="urn:microsoft.com/office/officeart/2008/layout/HorizontalMultiLevelHierarchy"/>
    <dgm:cxn modelId="{3B755FE1-6B64-4A36-80A7-23C63EA7801D}" type="presParOf" srcId="{70275F38-5393-4E1D-9C5C-7C0E55ACFBD0}" destId="{8EBEFB5F-465C-4CEE-A98B-A9F64F03AC02}" srcOrd="4" destOrd="0" presId="urn:microsoft.com/office/officeart/2008/layout/HorizontalMultiLevelHierarchy"/>
    <dgm:cxn modelId="{0ED5ACE8-5DCE-4931-9B24-8F4432B429D3}" type="presParOf" srcId="{8EBEFB5F-465C-4CEE-A98B-A9F64F03AC02}" destId="{8C2B72D1-37E2-4798-87C4-C884D3E6FEC0}" srcOrd="0" destOrd="0" presId="urn:microsoft.com/office/officeart/2008/layout/HorizontalMultiLevelHierarchy"/>
    <dgm:cxn modelId="{1750488B-9748-4759-B128-0B379102A3E3}" type="presParOf" srcId="{70275F38-5393-4E1D-9C5C-7C0E55ACFBD0}" destId="{1FBC2F34-D06D-4B4D-A666-AEBE1EF41A4D}" srcOrd="5" destOrd="0" presId="urn:microsoft.com/office/officeart/2008/layout/HorizontalMultiLevelHierarchy"/>
    <dgm:cxn modelId="{5E018ED4-197E-4DCE-BC79-A917B2E88292}" type="presParOf" srcId="{1FBC2F34-D06D-4B4D-A666-AEBE1EF41A4D}" destId="{467997B0-3088-40D2-8BC9-6C89AE1D3FC5}" srcOrd="0" destOrd="0" presId="urn:microsoft.com/office/officeart/2008/layout/HorizontalMultiLevelHierarchy"/>
    <dgm:cxn modelId="{D397017B-C509-4BC9-AE54-A76E2BBA8174}" type="presParOf" srcId="{1FBC2F34-D06D-4B4D-A666-AEBE1EF41A4D}" destId="{6EA40872-BB9F-445C-B9D3-EA99683CE6C9}" srcOrd="1" destOrd="0" presId="urn:microsoft.com/office/officeart/2008/layout/HorizontalMultiLevelHierarchy"/>
    <dgm:cxn modelId="{BDA1FC57-8D6B-4F8F-B411-31DECA1F1548}" type="presParOf" srcId="{70275F38-5393-4E1D-9C5C-7C0E55ACFBD0}" destId="{53060123-8FDF-4C2B-82C2-C68E5284A4D6}" srcOrd="6" destOrd="0" presId="urn:microsoft.com/office/officeart/2008/layout/HorizontalMultiLevelHierarchy"/>
    <dgm:cxn modelId="{18E0CFA2-B232-4BAA-B34C-A3A8D809C180}" type="presParOf" srcId="{53060123-8FDF-4C2B-82C2-C68E5284A4D6}" destId="{40E4E8B0-0B09-4841-92C4-E7A6005DE6F3}" srcOrd="0" destOrd="0" presId="urn:microsoft.com/office/officeart/2008/layout/HorizontalMultiLevelHierarchy"/>
    <dgm:cxn modelId="{AA8DA2FB-C47A-4C0F-BC4B-FCD5BAB583CD}" type="presParOf" srcId="{70275F38-5393-4E1D-9C5C-7C0E55ACFBD0}" destId="{9F42A137-00D2-493D-B3B1-A73D52161571}" srcOrd="7" destOrd="0" presId="urn:microsoft.com/office/officeart/2008/layout/HorizontalMultiLevelHierarchy"/>
    <dgm:cxn modelId="{7D54372B-9C5A-4E6C-B137-8047E131ADA4}" type="presParOf" srcId="{9F42A137-00D2-493D-B3B1-A73D52161571}" destId="{338727C6-DE9D-4819-98E9-1ED74B174BF9}" srcOrd="0" destOrd="0" presId="urn:microsoft.com/office/officeart/2008/layout/HorizontalMultiLevelHierarchy"/>
    <dgm:cxn modelId="{821FEE09-37E8-4B07-B79F-FF87B3E53E62}" type="presParOf" srcId="{9F42A137-00D2-493D-B3B1-A73D52161571}" destId="{8621B68E-A3EE-4658-8461-5EE400C14C65}" srcOrd="1" destOrd="0" presId="urn:microsoft.com/office/officeart/2008/layout/HorizontalMultiLevelHierarchy"/>
    <dgm:cxn modelId="{750689CC-25D9-49BB-A023-690C163AA58A}" type="presParOf" srcId="{FB9A19B6-3823-4518-B1B9-02C9471DDB59}" destId="{0341D52F-78F4-43DC-9856-748FD42377F3}" srcOrd="2" destOrd="0" presId="urn:microsoft.com/office/officeart/2008/layout/HorizontalMultiLevelHierarchy"/>
    <dgm:cxn modelId="{2C761F1F-6EB9-4A48-888F-4EAB3AA6E5FB}" type="presParOf" srcId="{0341D52F-78F4-43DC-9856-748FD42377F3}" destId="{97C041C7-656F-4CAD-975B-5BFCF4A8A9EF}" srcOrd="0" destOrd="0" presId="urn:microsoft.com/office/officeart/2008/layout/HorizontalMultiLevelHierarchy"/>
    <dgm:cxn modelId="{1F2F2D52-A7E1-4592-8E7E-F2B454491E6C}" type="presParOf" srcId="{FB9A19B6-3823-4518-B1B9-02C9471DDB59}" destId="{70E25401-9345-4A3A-9ADF-9D8AC9313FA9}" srcOrd="3" destOrd="0" presId="urn:microsoft.com/office/officeart/2008/layout/HorizontalMultiLevelHierarchy"/>
    <dgm:cxn modelId="{ED923E1B-4F85-436F-954E-E1C88DB28AF6}" type="presParOf" srcId="{70E25401-9345-4A3A-9ADF-9D8AC9313FA9}" destId="{452B82F3-D0A0-4E8E-B217-FDB4A619A506}" srcOrd="0" destOrd="0" presId="urn:microsoft.com/office/officeart/2008/layout/HorizontalMultiLevelHierarchy"/>
    <dgm:cxn modelId="{5EF2552C-6DE0-4C80-A8F3-39F2FB5B19E9}" type="presParOf" srcId="{70E25401-9345-4A3A-9ADF-9D8AC9313FA9}" destId="{2D3587EE-676D-4EB1-A6D0-BFA2B31743A1}" srcOrd="1" destOrd="0" presId="urn:microsoft.com/office/officeart/2008/layout/HorizontalMultiLevelHierarchy"/>
    <dgm:cxn modelId="{C8E3CB82-9B04-41A2-8766-BB88EDDDC883}" type="presParOf" srcId="{2D3587EE-676D-4EB1-A6D0-BFA2B31743A1}" destId="{8B02F23D-A010-4C48-B60A-E11EE61009E1}" srcOrd="0" destOrd="0" presId="urn:microsoft.com/office/officeart/2008/layout/HorizontalMultiLevelHierarchy"/>
    <dgm:cxn modelId="{0A3F6E05-0DF0-41D2-9E62-398A74CE1E4A}" type="presParOf" srcId="{8B02F23D-A010-4C48-B60A-E11EE61009E1}" destId="{617CE37C-8589-4AB0-AA63-E17CB2B10D7C}" srcOrd="0" destOrd="0" presId="urn:microsoft.com/office/officeart/2008/layout/HorizontalMultiLevelHierarchy"/>
    <dgm:cxn modelId="{DB5096A9-A1FB-4714-86C8-63AD8ED022C6}" type="presParOf" srcId="{2D3587EE-676D-4EB1-A6D0-BFA2B31743A1}" destId="{E1CB5735-4A79-49CA-AFFF-37E77A5881AC}" srcOrd="1" destOrd="0" presId="urn:microsoft.com/office/officeart/2008/layout/HorizontalMultiLevelHierarchy"/>
    <dgm:cxn modelId="{F6543BAF-CE5D-4A2C-960A-9167FA3DB45A}" type="presParOf" srcId="{E1CB5735-4A79-49CA-AFFF-37E77A5881AC}" destId="{14B62240-6C57-4691-9ECC-527C00C54EDF}" srcOrd="0" destOrd="0" presId="urn:microsoft.com/office/officeart/2008/layout/HorizontalMultiLevelHierarchy"/>
    <dgm:cxn modelId="{5D65CE26-1FA1-4161-BBC9-8E809A671308}" type="presParOf" srcId="{E1CB5735-4A79-49CA-AFFF-37E77A5881AC}" destId="{500D04A4-5329-4B9C-A495-10D13A2BB57A}" srcOrd="1" destOrd="0" presId="urn:microsoft.com/office/officeart/2008/layout/HorizontalMultiLevelHierarchy"/>
    <dgm:cxn modelId="{0354A4A1-A641-40A7-8526-45CA4553857D}" type="presParOf" srcId="{2D3587EE-676D-4EB1-A6D0-BFA2B31743A1}" destId="{FC05E372-C3CF-4079-84E7-75963AAE7F8C}" srcOrd="2" destOrd="0" presId="urn:microsoft.com/office/officeart/2008/layout/HorizontalMultiLevelHierarchy"/>
    <dgm:cxn modelId="{23BD506B-2D43-4DE1-A815-87BC2BE2A7C6}" type="presParOf" srcId="{FC05E372-C3CF-4079-84E7-75963AAE7F8C}" destId="{7EEBFAB9-3DAB-4F9D-B199-ACE1849B5529}" srcOrd="0" destOrd="0" presId="urn:microsoft.com/office/officeart/2008/layout/HorizontalMultiLevelHierarchy"/>
    <dgm:cxn modelId="{D339B63F-BB72-414E-821D-5E5466CCA100}" type="presParOf" srcId="{2D3587EE-676D-4EB1-A6D0-BFA2B31743A1}" destId="{1C8240B0-F747-4FFC-BCAA-1422BF5437B3}" srcOrd="3" destOrd="0" presId="urn:microsoft.com/office/officeart/2008/layout/HorizontalMultiLevelHierarchy"/>
    <dgm:cxn modelId="{7D841A65-7ABE-45F6-A1E0-A38C446DBF86}" type="presParOf" srcId="{1C8240B0-F747-4FFC-BCAA-1422BF5437B3}" destId="{892439E0-83F5-4EB5-831F-EA08B01F2604}" srcOrd="0" destOrd="0" presId="urn:microsoft.com/office/officeart/2008/layout/HorizontalMultiLevelHierarchy"/>
    <dgm:cxn modelId="{BAE605AE-3FC7-4E95-B09B-B14A72DBEA5A}" type="presParOf" srcId="{1C8240B0-F747-4FFC-BCAA-1422BF5437B3}" destId="{BE9F7E86-36CD-4489-A018-7F19C5FEA9F8}" srcOrd="1" destOrd="0" presId="urn:microsoft.com/office/officeart/2008/layout/HorizontalMultiLevelHierarchy"/>
    <dgm:cxn modelId="{7F29787E-D278-4FF0-ABEB-7F70C1197554}" type="presParOf" srcId="{2D3587EE-676D-4EB1-A6D0-BFA2B31743A1}" destId="{600C62B1-518C-493C-B010-7574EBA243CE}" srcOrd="4" destOrd="0" presId="urn:microsoft.com/office/officeart/2008/layout/HorizontalMultiLevelHierarchy"/>
    <dgm:cxn modelId="{E85937F4-8CD9-4237-AF85-D85C720A1540}" type="presParOf" srcId="{600C62B1-518C-493C-B010-7574EBA243CE}" destId="{35FAB110-F3E8-44F1-9DA6-861157309FC4}" srcOrd="0" destOrd="0" presId="urn:microsoft.com/office/officeart/2008/layout/HorizontalMultiLevelHierarchy"/>
    <dgm:cxn modelId="{1E1643C0-B4D1-4879-BFE5-F3D38355A629}" type="presParOf" srcId="{2D3587EE-676D-4EB1-A6D0-BFA2B31743A1}" destId="{AE8EB0E1-9133-4699-AFAE-7A1F1313E934}" srcOrd="5" destOrd="0" presId="urn:microsoft.com/office/officeart/2008/layout/HorizontalMultiLevelHierarchy"/>
    <dgm:cxn modelId="{FDB2F95A-8FC2-4633-97CA-47CB3F4B51C8}" type="presParOf" srcId="{AE8EB0E1-9133-4699-AFAE-7A1F1313E934}" destId="{4AF40C3C-91C3-4960-BDE6-286A031F9E23}" srcOrd="0" destOrd="0" presId="urn:microsoft.com/office/officeart/2008/layout/HorizontalMultiLevelHierarchy"/>
    <dgm:cxn modelId="{3BD71F84-B15E-4F4A-A156-FB42CEFD1514}" type="presParOf" srcId="{AE8EB0E1-9133-4699-AFAE-7A1F1313E934}" destId="{3BF79894-B5D3-447E-99E8-DD6B76F49786}" srcOrd="1" destOrd="0" presId="urn:microsoft.com/office/officeart/2008/layout/HorizontalMultiLevelHierarchy"/>
    <dgm:cxn modelId="{4EC1A064-F3C2-4853-947E-39C85AAD6D3A}" type="presParOf" srcId="{FB9A19B6-3823-4518-B1B9-02C9471DDB59}" destId="{29EB766B-162B-4E51-BBCC-F59B1150F674}" srcOrd="4" destOrd="0" presId="urn:microsoft.com/office/officeart/2008/layout/HorizontalMultiLevelHierarchy"/>
    <dgm:cxn modelId="{D389DDB5-184C-4161-8143-D255DFDEA3AD}" type="presParOf" srcId="{29EB766B-162B-4E51-BBCC-F59B1150F674}" destId="{74671292-2345-4D7A-9525-3BE0EB521EEE}" srcOrd="0" destOrd="0" presId="urn:microsoft.com/office/officeart/2008/layout/HorizontalMultiLevelHierarchy"/>
    <dgm:cxn modelId="{0E8E593F-4332-4009-ACC5-B19806D27886}" type="presParOf" srcId="{FB9A19B6-3823-4518-B1B9-02C9471DDB59}" destId="{42DEAC52-D183-4E26-ACBC-681545F19D7E}" srcOrd="5" destOrd="0" presId="urn:microsoft.com/office/officeart/2008/layout/HorizontalMultiLevelHierarchy"/>
    <dgm:cxn modelId="{3504B5A3-C017-46F4-BABE-DAD98A912B1C}" type="presParOf" srcId="{42DEAC52-D183-4E26-ACBC-681545F19D7E}" destId="{BA58C1A4-2064-49E3-A766-1204A4FA6E68}" srcOrd="0" destOrd="0" presId="urn:microsoft.com/office/officeart/2008/layout/HorizontalMultiLevelHierarchy"/>
    <dgm:cxn modelId="{758358BB-C30D-4561-AF55-5887996DB298}" type="presParOf" srcId="{42DEAC52-D183-4E26-ACBC-681545F19D7E}" destId="{AAF8CF36-C2CE-4734-A7F7-951C311091D3}" srcOrd="1" destOrd="0" presId="urn:microsoft.com/office/officeart/2008/layout/HorizontalMultiLevelHierarchy"/>
    <dgm:cxn modelId="{2CD51C97-6FFE-4CDA-83CF-532EDEC0EF39}" type="presParOf" srcId="{AAF8CF36-C2CE-4734-A7F7-951C311091D3}" destId="{09F1A436-7EF0-4D1A-8E3E-1F8C105AC232}" srcOrd="0" destOrd="0" presId="urn:microsoft.com/office/officeart/2008/layout/HorizontalMultiLevelHierarchy"/>
    <dgm:cxn modelId="{830728DE-DDB7-4CA1-9345-BA2593F600B5}" type="presParOf" srcId="{09F1A436-7EF0-4D1A-8E3E-1F8C105AC232}" destId="{9ED78F42-EEAC-4418-AD0B-7471912EDA7A}" srcOrd="0" destOrd="0" presId="urn:microsoft.com/office/officeart/2008/layout/HorizontalMultiLevelHierarchy"/>
    <dgm:cxn modelId="{97BF1EF4-C09B-45A5-8985-BB1DB7C0ED85}" type="presParOf" srcId="{AAF8CF36-C2CE-4734-A7F7-951C311091D3}" destId="{EF7D5AD7-E2A4-4E1F-B12F-C279276078E4}" srcOrd="1" destOrd="0" presId="urn:microsoft.com/office/officeart/2008/layout/HorizontalMultiLevelHierarchy"/>
    <dgm:cxn modelId="{062988AF-D266-4B80-8501-F0743F76A1CB}" type="presParOf" srcId="{EF7D5AD7-E2A4-4E1F-B12F-C279276078E4}" destId="{1F5A3606-D21F-4767-BCCA-80C3EE1A5E60}" srcOrd="0" destOrd="0" presId="urn:microsoft.com/office/officeart/2008/layout/HorizontalMultiLevelHierarchy"/>
    <dgm:cxn modelId="{B7E4AEEB-68F9-469A-BB51-BFE3F9FC5CF2}" type="presParOf" srcId="{EF7D5AD7-E2A4-4E1F-B12F-C279276078E4}" destId="{3AB8374B-073D-4D27-91F0-88DBBCE5B9B4}" srcOrd="1" destOrd="0" presId="urn:microsoft.com/office/officeart/2008/layout/HorizontalMultiLevelHierarchy"/>
    <dgm:cxn modelId="{DC447BBD-1296-40EA-8F24-6D759CA4BF8B}" type="presParOf" srcId="{FB9A19B6-3823-4518-B1B9-02C9471DDB59}" destId="{8EFD66B3-7A10-4C11-B3FF-7CB3F5661856}" srcOrd="6" destOrd="0" presId="urn:microsoft.com/office/officeart/2008/layout/HorizontalMultiLevelHierarchy"/>
    <dgm:cxn modelId="{8BBC7E11-6CED-44F1-BC84-84D04380CFC2}" type="presParOf" srcId="{8EFD66B3-7A10-4C11-B3FF-7CB3F5661856}" destId="{1F6D9668-00F7-44FC-B780-F7FBCC2D6031}" srcOrd="0" destOrd="0" presId="urn:microsoft.com/office/officeart/2008/layout/HorizontalMultiLevelHierarchy"/>
    <dgm:cxn modelId="{7B12A4B8-A93C-4377-8A59-C39E192C3BA0}" type="presParOf" srcId="{FB9A19B6-3823-4518-B1B9-02C9471DDB59}" destId="{CC68F8BF-4D9C-4F1C-B908-6B623690BD91}" srcOrd="7" destOrd="0" presId="urn:microsoft.com/office/officeart/2008/layout/HorizontalMultiLevelHierarchy"/>
    <dgm:cxn modelId="{0135C4A5-F876-4DA0-B616-450569FB667D}" type="presParOf" srcId="{CC68F8BF-4D9C-4F1C-B908-6B623690BD91}" destId="{E8414818-91E0-4185-AAA7-5C5ED6DF6957}" srcOrd="0" destOrd="0" presId="urn:microsoft.com/office/officeart/2008/layout/HorizontalMultiLevelHierarchy"/>
    <dgm:cxn modelId="{172FD203-2360-43CC-96D7-925CA495A3BF}" type="presParOf" srcId="{CC68F8BF-4D9C-4F1C-B908-6B623690BD91}" destId="{40FFE4C9-0913-450F-811C-DB8F34A2F24E}" srcOrd="1" destOrd="0" presId="urn:microsoft.com/office/officeart/2008/layout/HorizontalMultiLevelHierarchy"/>
    <dgm:cxn modelId="{86C7D0E6-EEC2-4E0E-A5CD-EFE71EE54E52}" type="presParOf" srcId="{40FFE4C9-0913-450F-811C-DB8F34A2F24E}" destId="{6F29A948-EC97-43EA-AFB7-6AA912670565}" srcOrd="0" destOrd="0" presId="urn:microsoft.com/office/officeart/2008/layout/HorizontalMultiLevelHierarchy"/>
    <dgm:cxn modelId="{CF2374DA-F4B4-4EC3-8D45-50D5468EE763}" type="presParOf" srcId="{6F29A948-EC97-43EA-AFB7-6AA912670565}" destId="{0909C1E8-CCD3-4B1B-AC62-95D8F04A4914}" srcOrd="0" destOrd="0" presId="urn:microsoft.com/office/officeart/2008/layout/HorizontalMultiLevelHierarchy"/>
    <dgm:cxn modelId="{CB09F9A4-115E-4080-82CC-B96A59CCAA9C}" type="presParOf" srcId="{40FFE4C9-0913-450F-811C-DB8F34A2F24E}" destId="{FA7CFD7A-DD32-4D16-90DA-CE6521C0E693}" srcOrd="1" destOrd="0" presId="urn:microsoft.com/office/officeart/2008/layout/HorizontalMultiLevelHierarchy"/>
    <dgm:cxn modelId="{31DA2C73-11AF-4CD8-A19A-4D4DDB53B63D}" type="presParOf" srcId="{FA7CFD7A-DD32-4D16-90DA-CE6521C0E693}" destId="{9D6E62E7-C670-4ABE-ADAC-6BC58ABD7966}" srcOrd="0" destOrd="0" presId="urn:microsoft.com/office/officeart/2008/layout/HorizontalMultiLevelHierarchy"/>
    <dgm:cxn modelId="{2FFAF930-1E5C-4E1E-A4C9-F521E971EDA2}" type="presParOf" srcId="{FA7CFD7A-DD32-4D16-90DA-CE6521C0E693}" destId="{25EA8311-F33C-4B6B-BBEB-3CAAEDECCADE}" srcOrd="1" destOrd="0" presId="urn:microsoft.com/office/officeart/2008/layout/HorizontalMultiLevelHierarchy"/>
    <dgm:cxn modelId="{75F3DA2A-1147-4D4D-AFEE-83CB0218D5D1}" type="presParOf" srcId="{FB9A19B6-3823-4518-B1B9-02C9471DDB59}" destId="{852F3937-7A21-4AA5-BED1-36A478A76F2A}" srcOrd="8" destOrd="0" presId="urn:microsoft.com/office/officeart/2008/layout/HorizontalMultiLevelHierarchy"/>
    <dgm:cxn modelId="{38BC8BF5-90C8-4409-A482-2915C8407E38}" type="presParOf" srcId="{852F3937-7A21-4AA5-BED1-36A478A76F2A}" destId="{7E0AEA42-870A-4DCC-BB42-BB8E0443988B}" srcOrd="0" destOrd="0" presId="urn:microsoft.com/office/officeart/2008/layout/HorizontalMultiLevelHierarchy"/>
    <dgm:cxn modelId="{02C6045E-E2E5-4253-93C7-F824D9189742}" type="presParOf" srcId="{FB9A19B6-3823-4518-B1B9-02C9471DDB59}" destId="{4E6236A1-C151-40F8-9410-10A5E23F7D72}" srcOrd="9" destOrd="0" presId="urn:microsoft.com/office/officeart/2008/layout/HorizontalMultiLevelHierarchy"/>
    <dgm:cxn modelId="{BA4C3067-0F7A-4FB6-8ACF-D393013A4BBB}" type="presParOf" srcId="{4E6236A1-C151-40F8-9410-10A5E23F7D72}" destId="{BDF61BCB-EC44-4CA2-9813-9543D9EEA041}" srcOrd="0" destOrd="0" presId="urn:microsoft.com/office/officeart/2008/layout/HorizontalMultiLevelHierarchy"/>
    <dgm:cxn modelId="{BA263E4E-9046-4D80-9F94-DDAB8A315972}" type="presParOf" srcId="{4E6236A1-C151-40F8-9410-10A5E23F7D72}" destId="{61896DCC-AAC7-4E94-8444-4AFF7A10010A}" srcOrd="1" destOrd="0" presId="urn:microsoft.com/office/officeart/2008/layout/HorizontalMultiLevelHierarchy"/>
    <dgm:cxn modelId="{B51EF260-9636-47E1-9D4C-948B5C06DB35}" type="presParOf" srcId="{61896DCC-AAC7-4E94-8444-4AFF7A10010A}" destId="{C3AA7F95-07D2-44CE-90A8-BEF2D0DA7E6F}" srcOrd="0" destOrd="0" presId="urn:microsoft.com/office/officeart/2008/layout/HorizontalMultiLevelHierarchy"/>
    <dgm:cxn modelId="{75824D0E-6FAE-47C3-978B-0253DA488996}" type="presParOf" srcId="{C3AA7F95-07D2-44CE-90A8-BEF2D0DA7E6F}" destId="{45C9FE2B-6097-4740-82E3-2852AEB76BAF}" srcOrd="0" destOrd="0" presId="urn:microsoft.com/office/officeart/2008/layout/HorizontalMultiLevelHierarchy"/>
    <dgm:cxn modelId="{15A99F2C-4E96-432C-ADAB-4597D3101280}" type="presParOf" srcId="{61896DCC-AAC7-4E94-8444-4AFF7A10010A}" destId="{CF8522D8-72AD-460C-8182-6307A28E0BB0}" srcOrd="1" destOrd="0" presId="urn:microsoft.com/office/officeart/2008/layout/HorizontalMultiLevelHierarchy"/>
    <dgm:cxn modelId="{A7AB1207-5DD5-4729-A0BF-C53426FEA61F}" type="presParOf" srcId="{CF8522D8-72AD-460C-8182-6307A28E0BB0}" destId="{A318C7C7-9C83-4E8A-961B-C6589B4FFC3A}" srcOrd="0" destOrd="0" presId="urn:microsoft.com/office/officeart/2008/layout/HorizontalMultiLevelHierarchy"/>
    <dgm:cxn modelId="{A7763E5E-2FAC-4825-B65F-83D189C31BB1}" type="presParOf" srcId="{CF8522D8-72AD-460C-8182-6307A28E0BB0}" destId="{6891B0C2-EBF9-449D-B19D-661D6AA5A328}" srcOrd="1" destOrd="0" presId="urn:microsoft.com/office/officeart/2008/layout/HorizontalMultiLevelHierarchy"/>
    <dgm:cxn modelId="{ADD7BF7E-E4C2-4FC2-BC5C-F3DBC680DB93}" type="presParOf" srcId="{61896DCC-AAC7-4E94-8444-4AFF7A10010A}" destId="{E49B5750-7609-4FC7-B5A1-B6333EA18D47}" srcOrd="2" destOrd="0" presId="urn:microsoft.com/office/officeart/2008/layout/HorizontalMultiLevelHierarchy"/>
    <dgm:cxn modelId="{92B9615B-DE1C-4E47-BB53-90CE1075E53B}" type="presParOf" srcId="{E49B5750-7609-4FC7-B5A1-B6333EA18D47}" destId="{E7F79574-FFF2-4993-BC8B-73B49FB5936B}" srcOrd="0" destOrd="0" presId="urn:microsoft.com/office/officeart/2008/layout/HorizontalMultiLevelHierarchy"/>
    <dgm:cxn modelId="{AFCF75B9-0E0F-41D6-9BCA-AD5DE2860FF3}" type="presParOf" srcId="{61896DCC-AAC7-4E94-8444-4AFF7A10010A}" destId="{46248544-D10F-4EA2-93AC-16226BF9E3B1}" srcOrd="3" destOrd="0" presId="urn:microsoft.com/office/officeart/2008/layout/HorizontalMultiLevelHierarchy"/>
    <dgm:cxn modelId="{388088A7-94E6-4317-BBF8-D0169AC50BD5}" type="presParOf" srcId="{46248544-D10F-4EA2-93AC-16226BF9E3B1}" destId="{B3ACCB04-46F9-45C9-83A5-91CC9BCA532B}" srcOrd="0" destOrd="0" presId="urn:microsoft.com/office/officeart/2008/layout/HorizontalMultiLevelHierarchy"/>
    <dgm:cxn modelId="{998BE5D6-19FF-4A7B-ADD3-AD511E0443A7}" type="presParOf" srcId="{46248544-D10F-4EA2-93AC-16226BF9E3B1}" destId="{F8FFD48F-68B6-4517-A36F-0AD99E66F024}" srcOrd="1" destOrd="0" presId="urn:microsoft.com/office/officeart/2008/layout/HorizontalMultiLevelHierarchy"/>
    <dgm:cxn modelId="{1BD8FCF4-58E9-4461-8FA3-136793E586D8}" type="presParOf" srcId="{61896DCC-AAC7-4E94-8444-4AFF7A10010A}" destId="{075A5C0D-3CD5-486D-9718-72285345972F}" srcOrd="4" destOrd="0" presId="urn:microsoft.com/office/officeart/2008/layout/HorizontalMultiLevelHierarchy"/>
    <dgm:cxn modelId="{F9B92BD8-B49F-489D-A794-02FE1BAC2ACC}" type="presParOf" srcId="{075A5C0D-3CD5-486D-9718-72285345972F}" destId="{D9CFD045-11AF-448C-897D-DEB11C2A83C1}" srcOrd="0" destOrd="0" presId="urn:microsoft.com/office/officeart/2008/layout/HorizontalMultiLevelHierarchy"/>
    <dgm:cxn modelId="{9F703E8B-8147-49AB-B1CF-3D5FC87C102A}" type="presParOf" srcId="{61896DCC-AAC7-4E94-8444-4AFF7A10010A}" destId="{0A14BB40-13D5-4258-BE30-7F7267A61856}" srcOrd="5" destOrd="0" presId="urn:microsoft.com/office/officeart/2008/layout/HorizontalMultiLevelHierarchy"/>
    <dgm:cxn modelId="{70641417-409B-4E8E-B2D0-368CC238CF0B}" type="presParOf" srcId="{0A14BB40-13D5-4258-BE30-7F7267A61856}" destId="{1FE8224F-B749-4762-BB42-B05F845034D0}" srcOrd="0" destOrd="0" presId="urn:microsoft.com/office/officeart/2008/layout/HorizontalMultiLevelHierarchy"/>
    <dgm:cxn modelId="{99E84521-467F-473D-8A36-A7ABAF337CD5}" type="presParOf" srcId="{0A14BB40-13D5-4258-BE30-7F7267A61856}" destId="{43595772-4930-4DF5-843D-3CC5FF64074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C3B58B-F5ED-4195-B833-A464B45A60DE}" type="doc">
      <dgm:prSet loTypeId="urn:microsoft.com/office/officeart/2005/8/layout/radial5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75EB8C0-6033-40C0-8300-6C97240A7DE3}">
      <dgm:prSet phldrT="[文字]"/>
      <dgm:spPr/>
      <dgm:t>
        <a:bodyPr/>
        <a:lstStyle/>
        <a:p>
          <a:r>
            <a:rPr lang="en-US" altLang="zh-TW" dirty="0" smtClean="0"/>
            <a:t>penguins</a:t>
          </a:r>
          <a:endParaRPr lang="zh-TW" altLang="en-US" dirty="0"/>
        </a:p>
      </dgm:t>
    </dgm:pt>
    <dgm:pt modelId="{F6A908DC-2ADB-47C8-A4B5-00021DCA4F0F}" type="parTrans" cxnId="{23359CD2-CA9F-4D76-B880-042A5CFD9964}">
      <dgm:prSet/>
      <dgm:spPr/>
      <dgm:t>
        <a:bodyPr/>
        <a:lstStyle/>
        <a:p>
          <a:endParaRPr lang="zh-TW" altLang="en-US"/>
        </a:p>
      </dgm:t>
    </dgm:pt>
    <dgm:pt modelId="{482B8860-56C5-45B9-A8AB-EDCFD9B6C86C}" type="sibTrans" cxnId="{23359CD2-CA9F-4D76-B880-042A5CFD9964}">
      <dgm:prSet/>
      <dgm:spPr/>
      <dgm:t>
        <a:bodyPr/>
        <a:lstStyle/>
        <a:p>
          <a:endParaRPr lang="zh-TW" altLang="en-US"/>
        </a:p>
      </dgm:t>
    </dgm:pt>
    <dgm:pt modelId="{1985BF8B-BB48-4CD9-998E-563F2797003F}">
      <dgm:prSet phldrT="[文字]"/>
      <dgm:spPr/>
      <dgm:t>
        <a:bodyPr/>
        <a:lstStyle/>
        <a:p>
          <a:r>
            <a:rPr lang="en-US" altLang="zh-TW" dirty="0" smtClean="0"/>
            <a:t>Balls(bullet)</a:t>
          </a:r>
          <a:endParaRPr lang="zh-TW" altLang="en-US" dirty="0"/>
        </a:p>
      </dgm:t>
    </dgm:pt>
    <dgm:pt modelId="{32D96C73-862A-4918-833F-7305B874200D}" type="parTrans" cxnId="{90FC8796-4B46-4AED-B2CF-EA0A44E32FF4}">
      <dgm:prSet/>
      <dgm:spPr/>
      <dgm:t>
        <a:bodyPr/>
        <a:lstStyle/>
        <a:p>
          <a:endParaRPr lang="zh-TW" altLang="en-US"/>
        </a:p>
      </dgm:t>
    </dgm:pt>
    <dgm:pt modelId="{DEB60852-69C1-495B-A8EB-B11BD0D301E5}" type="sibTrans" cxnId="{90FC8796-4B46-4AED-B2CF-EA0A44E32FF4}">
      <dgm:prSet/>
      <dgm:spPr/>
      <dgm:t>
        <a:bodyPr/>
        <a:lstStyle/>
        <a:p>
          <a:endParaRPr lang="zh-TW" altLang="en-US"/>
        </a:p>
      </dgm:t>
    </dgm:pt>
    <dgm:pt modelId="{BCFB303C-1DBE-48A0-B866-12B4A5D35ECB}">
      <dgm:prSet phldrT="[文字]"/>
      <dgm:spPr/>
      <dgm:t>
        <a:bodyPr/>
        <a:lstStyle/>
        <a:p>
          <a:r>
            <a:rPr lang="en-US" altLang="zh-TW" dirty="0" smtClean="0"/>
            <a:t>Ninja</a:t>
          </a:r>
          <a:endParaRPr lang="zh-TW" altLang="en-US" dirty="0"/>
        </a:p>
      </dgm:t>
    </dgm:pt>
    <dgm:pt modelId="{0B913CA9-8DF5-43E2-B4CD-241AAA4FBA61}" type="parTrans" cxnId="{D7096BB8-6346-470F-A364-F55DFE031B57}">
      <dgm:prSet/>
      <dgm:spPr/>
      <dgm:t>
        <a:bodyPr/>
        <a:lstStyle/>
        <a:p>
          <a:endParaRPr lang="zh-TW" altLang="en-US"/>
        </a:p>
      </dgm:t>
    </dgm:pt>
    <dgm:pt modelId="{D326D03E-288A-47FF-A9A5-2AEAB67324F6}" type="sibTrans" cxnId="{D7096BB8-6346-470F-A364-F55DFE031B57}">
      <dgm:prSet/>
      <dgm:spPr/>
      <dgm:t>
        <a:bodyPr/>
        <a:lstStyle/>
        <a:p>
          <a:endParaRPr lang="zh-TW" altLang="en-US"/>
        </a:p>
      </dgm:t>
    </dgm:pt>
    <dgm:pt modelId="{4BC46CA5-DBA3-4DA5-B064-2C8151ABA1DC}">
      <dgm:prSet phldrT="[文字]"/>
      <dgm:spPr/>
      <dgm:t>
        <a:bodyPr/>
        <a:lstStyle/>
        <a:p>
          <a:r>
            <a:rPr lang="en-US" altLang="zh-TW" smtClean="0"/>
            <a:t>penguins</a:t>
          </a:r>
          <a:endParaRPr lang="zh-TW" altLang="en-US" dirty="0"/>
        </a:p>
      </dgm:t>
    </dgm:pt>
    <dgm:pt modelId="{EB52E166-DB01-465E-916D-D09E4B353F20}" type="parTrans" cxnId="{62E1253F-5F36-48BB-98BA-A807ACBF907C}">
      <dgm:prSet/>
      <dgm:spPr/>
      <dgm:t>
        <a:bodyPr/>
        <a:lstStyle/>
        <a:p>
          <a:endParaRPr lang="zh-TW" altLang="en-US"/>
        </a:p>
      </dgm:t>
    </dgm:pt>
    <dgm:pt modelId="{AF086F5E-EA80-402E-BD2B-C93FD76CF44B}" type="sibTrans" cxnId="{62E1253F-5F36-48BB-98BA-A807ACBF907C}">
      <dgm:prSet/>
      <dgm:spPr/>
      <dgm:t>
        <a:bodyPr/>
        <a:lstStyle/>
        <a:p>
          <a:endParaRPr lang="zh-TW" altLang="en-US"/>
        </a:p>
      </dgm:t>
    </dgm:pt>
    <dgm:pt modelId="{7F1D84D3-8465-42B1-B96D-B9B2A8338F02}" type="pres">
      <dgm:prSet presAssocID="{9AC3B58B-F5ED-4195-B833-A464B45A60D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F3428F0-9F4A-41DE-AC9F-893A54145994}" type="pres">
      <dgm:prSet presAssocID="{375EB8C0-6033-40C0-8300-6C97240A7DE3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4CFBDFE4-2738-4944-B70B-508A8F5EDB2B}" type="pres">
      <dgm:prSet presAssocID="{32D96C73-862A-4918-833F-7305B874200D}" presName="parTrans" presStyleLbl="sibTrans2D1" presStyleIdx="0" presStyleCnt="3"/>
      <dgm:spPr/>
      <dgm:t>
        <a:bodyPr/>
        <a:lstStyle/>
        <a:p>
          <a:endParaRPr lang="zh-TW" altLang="en-US"/>
        </a:p>
      </dgm:t>
    </dgm:pt>
    <dgm:pt modelId="{59F2903B-CB68-4F9B-93B7-650325E8A652}" type="pres">
      <dgm:prSet presAssocID="{32D96C73-862A-4918-833F-7305B874200D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CA5F66CF-AED0-401A-93EE-3EED1F0DFC9A}" type="pres">
      <dgm:prSet presAssocID="{1985BF8B-BB48-4CD9-998E-563F2797003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DE344C-9344-43A7-A5DF-4BE2B134DEF1}" type="pres">
      <dgm:prSet presAssocID="{0B913CA9-8DF5-43E2-B4CD-241AAA4FBA61}" presName="parTrans" presStyleLbl="sibTrans2D1" presStyleIdx="1" presStyleCnt="3"/>
      <dgm:spPr/>
      <dgm:t>
        <a:bodyPr/>
        <a:lstStyle/>
        <a:p>
          <a:endParaRPr lang="zh-TW" altLang="en-US"/>
        </a:p>
      </dgm:t>
    </dgm:pt>
    <dgm:pt modelId="{D6D3A5FC-8E87-47D2-8B8D-6F408B27AD93}" type="pres">
      <dgm:prSet presAssocID="{0B913CA9-8DF5-43E2-B4CD-241AAA4FBA61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F248C7DE-168E-4FF0-9257-84146023E798}" type="pres">
      <dgm:prSet presAssocID="{BCFB303C-1DBE-48A0-B866-12B4A5D35EC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F40BC8-D2C0-49FB-9AA5-FC27A1FD3846}" type="pres">
      <dgm:prSet presAssocID="{EB52E166-DB01-465E-916D-D09E4B353F20}" presName="parTrans" presStyleLbl="sibTrans2D1" presStyleIdx="2" presStyleCnt="3"/>
      <dgm:spPr/>
    </dgm:pt>
    <dgm:pt modelId="{FE92BD06-33C7-4D60-9656-8D2C30FCC6FB}" type="pres">
      <dgm:prSet presAssocID="{EB52E166-DB01-465E-916D-D09E4B353F20}" presName="connectorText" presStyleLbl="sibTrans2D1" presStyleIdx="2" presStyleCnt="3"/>
      <dgm:spPr/>
    </dgm:pt>
    <dgm:pt modelId="{E2846F1F-1004-4957-B81B-6D025EF34E2E}" type="pres">
      <dgm:prSet presAssocID="{4BC46CA5-DBA3-4DA5-B064-2C8151ABA1D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3359CD2-CA9F-4D76-B880-042A5CFD9964}" srcId="{9AC3B58B-F5ED-4195-B833-A464B45A60DE}" destId="{375EB8C0-6033-40C0-8300-6C97240A7DE3}" srcOrd="0" destOrd="0" parTransId="{F6A908DC-2ADB-47C8-A4B5-00021DCA4F0F}" sibTransId="{482B8860-56C5-45B9-A8AB-EDCFD9B6C86C}"/>
    <dgm:cxn modelId="{D848082A-C682-416F-BE04-21E0EF130F1B}" type="presOf" srcId="{32D96C73-862A-4918-833F-7305B874200D}" destId="{59F2903B-CB68-4F9B-93B7-650325E8A652}" srcOrd="1" destOrd="0" presId="urn:microsoft.com/office/officeart/2005/8/layout/radial5"/>
    <dgm:cxn modelId="{D7096BB8-6346-470F-A364-F55DFE031B57}" srcId="{375EB8C0-6033-40C0-8300-6C97240A7DE3}" destId="{BCFB303C-1DBE-48A0-B866-12B4A5D35ECB}" srcOrd="1" destOrd="0" parTransId="{0B913CA9-8DF5-43E2-B4CD-241AAA4FBA61}" sibTransId="{D326D03E-288A-47FF-A9A5-2AEAB67324F6}"/>
    <dgm:cxn modelId="{CF5A675D-D378-4A30-8466-34CC660132A2}" type="presOf" srcId="{EB52E166-DB01-465E-916D-D09E4B353F20}" destId="{80F40BC8-D2C0-49FB-9AA5-FC27A1FD3846}" srcOrd="0" destOrd="0" presId="urn:microsoft.com/office/officeart/2005/8/layout/radial5"/>
    <dgm:cxn modelId="{F790DB5C-52D8-4FC6-8EA7-1D97994856A6}" type="presOf" srcId="{32D96C73-862A-4918-833F-7305B874200D}" destId="{4CFBDFE4-2738-4944-B70B-508A8F5EDB2B}" srcOrd="0" destOrd="0" presId="urn:microsoft.com/office/officeart/2005/8/layout/radial5"/>
    <dgm:cxn modelId="{62E1253F-5F36-48BB-98BA-A807ACBF907C}" srcId="{375EB8C0-6033-40C0-8300-6C97240A7DE3}" destId="{4BC46CA5-DBA3-4DA5-B064-2C8151ABA1DC}" srcOrd="2" destOrd="0" parTransId="{EB52E166-DB01-465E-916D-D09E4B353F20}" sibTransId="{AF086F5E-EA80-402E-BD2B-C93FD76CF44B}"/>
    <dgm:cxn modelId="{68F66318-E400-440A-8A40-1BCF421B827F}" type="presOf" srcId="{BCFB303C-1DBE-48A0-B866-12B4A5D35ECB}" destId="{F248C7DE-168E-4FF0-9257-84146023E798}" srcOrd="0" destOrd="0" presId="urn:microsoft.com/office/officeart/2005/8/layout/radial5"/>
    <dgm:cxn modelId="{7BB4DE80-64ED-4C73-9D71-6C447D704CF3}" type="presOf" srcId="{4BC46CA5-DBA3-4DA5-B064-2C8151ABA1DC}" destId="{E2846F1F-1004-4957-B81B-6D025EF34E2E}" srcOrd="0" destOrd="0" presId="urn:microsoft.com/office/officeart/2005/8/layout/radial5"/>
    <dgm:cxn modelId="{C02F7B77-40F5-4E99-A660-57CD28F0AC74}" type="presOf" srcId="{EB52E166-DB01-465E-916D-D09E4B353F20}" destId="{FE92BD06-33C7-4D60-9656-8D2C30FCC6FB}" srcOrd="1" destOrd="0" presId="urn:microsoft.com/office/officeart/2005/8/layout/radial5"/>
    <dgm:cxn modelId="{40065B8E-93D4-4306-978C-3DA85D57C83F}" type="presOf" srcId="{9AC3B58B-F5ED-4195-B833-A464B45A60DE}" destId="{7F1D84D3-8465-42B1-B96D-B9B2A8338F02}" srcOrd="0" destOrd="0" presId="urn:microsoft.com/office/officeart/2005/8/layout/radial5"/>
    <dgm:cxn modelId="{A8CC9E67-E8B1-402A-B7C0-5D2D8B3B59BA}" type="presOf" srcId="{1985BF8B-BB48-4CD9-998E-563F2797003F}" destId="{CA5F66CF-AED0-401A-93EE-3EED1F0DFC9A}" srcOrd="0" destOrd="0" presId="urn:microsoft.com/office/officeart/2005/8/layout/radial5"/>
    <dgm:cxn modelId="{90FC8796-4B46-4AED-B2CF-EA0A44E32FF4}" srcId="{375EB8C0-6033-40C0-8300-6C97240A7DE3}" destId="{1985BF8B-BB48-4CD9-998E-563F2797003F}" srcOrd="0" destOrd="0" parTransId="{32D96C73-862A-4918-833F-7305B874200D}" sibTransId="{DEB60852-69C1-495B-A8EB-B11BD0D301E5}"/>
    <dgm:cxn modelId="{BB9CEE09-B3E4-416C-B333-42B746507BFE}" type="presOf" srcId="{375EB8C0-6033-40C0-8300-6C97240A7DE3}" destId="{DF3428F0-9F4A-41DE-AC9F-893A54145994}" srcOrd="0" destOrd="0" presId="urn:microsoft.com/office/officeart/2005/8/layout/radial5"/>
    <dgm:cxn modelId="{68E8F98C-208F-4ADE-AC2A-3FB25F15BAC0}" type="presOf" srcId="{0B913CA9-8DF5-43E2-B4CD-241AAA4FBA61}" destId="{D6D3A5FC-8E87-47D2-8B8D-6F408B27AD93}" srcOrd="1" destOrd="0" presId="urn:microsoft.com/office/officeart/2005/8/layout/radial5"/>
    <dgm:cxn modelId="{6C97A8FB-5540-4D42-A5CA-B335B888B15C}" type="presOf" srcId="{0B913CA9-8DF5-43E2-B4CD-241AAA4FBA61}" destId="{44DE344C-9344-43A7-A5DF-4BE2B134DEF1}" srcOrd="0" destOrd="0" presId="urn:microsoft.com/office/officeart/2005/8/layout/radial5"/>
    <dgm:cxn modelId="{469A7A94-0882-4FCA-9B2E-369D1BD0DC3F}" type="presParOf" srcId="{7F1D84D3-8465-42B1-B96D-B9B2A8338F02}" destId="{DF3428F0-9F4A-41DE-AC9F-893A54145994}" srcOrd="0" destOrd="0" presId="urn:microsoft.com/office/officeart/2005/8/layout/radial5"/>
    <dgm:cxn modelId="{498A7CEA-7B86-499A-B313-92F968518E5E}" type="presParOf" srcId="{7F1D84D3-8465-42B1-B96D-B9B2A8338F02}" destId="{4CFBDFE4-2738-4944-B70B-508A8F5EDB2B}" srcOrd="1" destOrd="0" presId="urn:microsoft.com/office/officeart/2005/8/layout/radial5"/>
    <dgm:cxn modelId="{C49F3D3D-138A-4FF5-A909-1C38F1E1B7F3}" type="presParOf" srcId="{4CFBDFE4-2738-4944-B70B-508A8F5EDB2B}" destId="{59F2903B-CB68-4F9B-93B7-650325E8A652}" srcOrd="0" destOrd="0" presId="urn:microsoft.com/office/officeart/2005/8/layout/radial5"/>
    <dgm:cxn modelId="{686FF17C-70A4-46ED-90A5-5F4DEC588ACB}" type="presParOf" srcId="{7F1D84D3-8465-42B1-B96D-B9B2A8338F02}" destId="{CA5F66CF-AED0-401A-93EE-3EED1F0DFC9A}" srcOrd="2" destOrd="0" presId="urn:microsoft.com/office/officeart/2005/8/layout/radial5"/>
    <dgm:cxn modelId="{6AE98FE1-B40A-44DA-AD3B-DC1F71EC6232}" type="presParOf" srcId="{7F1D84D3-8465-42B1-B96D-B9B2A8338F02}" destId="{44DE344C-9344-43A7-A5DF-4BE2B134DEF1}" srcOrd="3" destOrd="0" presId="urn:microsoft.com/office/officeart/2005/8/layout/radial5"/>
    <dgm:cxn modelId="{D1DAFDD7-0A79-4363-B552-7117DFED184E}" type="presParOf" srcId="{44DE344C-9344-43A7-A5DF-4BE2B134DEF1}" destId="{D6D3A5FC-8E87-47D2-8B8D-6F408B27AD93}" srcOrd="0" destOrd="0" presId="urn:microsoft.com/office/officeart/2005/8/layout/radial5"/>
    <dgm:cxn modelId="{0C0ABE6D-E87A-49A1-AC10-9622082EFF64}" type="presParOf" srcId="{7F1D84D3-8465-42B1-B96D-B9B2A8338F02}" destId="{F248C7DE-168E-4FF0-9257-84146023E798}" srcOrd="4" destOrd="0" presId="urn:microsoft.com/office/officeart/2005/8/layout/radial5"/>
    <dgm:cxn modelId="{6AA1D77D-656B-4CAD-A027-51629AB69A6E}" type="presParOf" srcId="{7F1D84D3-8465-42B1-B96D-B9B2A8338F02}" destId="{80F40BC8-D2C0-49FB-9AA5-FC27A1FD3846}" srcOrd="5" destOrd="0" presId="urn:microsoft.com/office/officeart/2005/8/layout/radial5"/>
    <dgm:cxn modelId="{29D72D83-11CD-4985-98ED-B83E46B75FC2}" type="presParOf" srcId="{80F40BC8-D2C0-49FB-9AA5-FC27A1FD3846}" destId="{FE92BD06-33C7-4D60-9656-8D2C30FCC6FB}" srcOrd="0" destOrd="0" presId="urn:microsoft.com/office/officeart/2005/8/layout/radial5"/>
    <dgm:cxn modelId="{C189BAF0-7E54-4048-9FFE-7B48CC3B42ED}" type="presParOf" srcId="{7F1D84D3-8465-42B1-B96D-B9B2A8338F02}" destId="{E2846F1F-1004-4957-B81B-6D025EF34E2E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C3B58B-F5ED-4195-B833-A464B45A60DE}" type="doc">
      <dgm:prSet loTypeId="urn:microsoft.com/office/officeart/2005/8/layout/radial5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75EB8C0-6033-40C0-8300-6C97240A7DE3}">
      <dgm:prSet phldrT="[文字]"/>
      <dgm:spPr/>
      <dgm:t>
        <a:bodyPr/>
        <a:lstStyle/>
        <a:p>
          <a:r>
            <a:rPr lang="en-US" altLang="zh-TW" dirty="0" smtClean="0"/>
            <a:t>Balls(bullet)</a:t>
          </a:r>
          <a:endParaRPr lang="zh-TW" altLang="en-US" dirty="0"/>
        </a:p>
      </dgm:t>
    </dgm:pt>
    <dgm:pt modelId="{F6A908DC-2ADB-47C8-A4B5-00021DCA4F0F}" type="parTrans" cxnId="{23359CD2-CA9F-4D76-B880-042A5CFD9964}">
      <dgm:prSet/>
      <dgm:spPr/>
      <dgm:t>
        <a:bodyPr/>
        <a:lstStyle/>
        <a:p>
          <a:endParaRPr lang="zh-TW" altLang="en-US"/>
        </a:p>
      </dgm:t>
    </dgm:pt>
    <dgm:pt modelId="{482B8860-56C5-45B9-A8AB-EDCFD9B6C86C}" type="sibTrans" cxnId="{23359CD2-CA9F-4D76-B880-042A5CFD9964}">
      <dgm:prSet/>
      <dgm:spPr/>
      <dgm:t>
        <a:bodyPr/>
        <a:lstStyle/>
        <a:p>
          <a:endParaRPr lang="zh-TW" altLang="en-US"/>
        </a:p>
      </dgm:t>
    </dgm:pt>
    <dgm:pt modelId="{BCFB303C-1DBE-48A0-B866-12B4A5D35ECB}">
      <dgm:prSet phldrT="[文字]"/>
      <dgm:spPr/>
      <dgm:t>
        <a:bodyPr/>
        <a:lstStyle/>
        <a:p>
          <a:r>
            <a:rPr lang="en-US" altLang="zh-TW" dirty="0" smtClean="0"/>
            <a:t>Big sphere</a:t>
          </a:r>
          <a:endParaRPr lang="zh-TW" altLang="en-US" dirty="0"/>
        </a:p>
      </dgm:t>
    </dgm:pt>
    <dgm:pt modelId="{0B913CA9-8DF5-43E2-B4CD-241AAA4FBA61}" type="parTrans" cxnId="{D7096BB8-6346-470F-A364-F55DFE031B57}">
      <dgm:prSet/>
      <dgm:spPr/>
      <dgm:t>
        <a:bodyPr/>
        <a:lstStyle/>
        <a:p>
          <a:endParaRPr lang="zh-TW" altLang="en-US"/>
        </a:p>
      </dgm:t>
    </dgm:pt>
    <dgm:pt modelId="{D326D03E-288A-47FF-A9A5-2AEAB67324F6}" type="sibTrans" cxnId="{D7096BB8-6346-470F-A364-F55DFE031B57}">
      <dgm:prSet/>
      <dgm:spPr/>
      <dgm:t>
        <a:bodyPr/>
        <a:lstStyle/>
        <a:p>
          <a:endParaRPr lang="zh-TW" altLang="en-US"/>
        </a:p>
      </dgm:t>
    </dgm:pt>
    <dgm:pt modelId="{55A7384A-4641-4A20-8931-80089CBACF5C}">
      <dgm:prSet/>
      <dgm:spPr/>
      <dgm:t>
        <a:bodyPr/>
        <a:lstStyle/>
        <a:p>
          <a:r>
            <a:rPr lang="en-US" altLang="zh-TW" dirty="0" smtClean="0"/>
            <a:t>penguins</a:t>
          </a:r>
          <a:endParaRPr lang="zh-TW" altLang="en-US" dirty="0"/>
        </a:p>
      </dgm:t>
    </dgm:pt>
    <dgm:pt modelId="{68F68A59-6311-48CF-A956-D8B1B8D568DD}" type="parTrans" cxnId="{675147ED-3285-4320-9E56-8FF72C93224E}">
      <dgm:prSet/>
      <dgm:spPr/>
      <dgm:t>
        <a:bodyPr/>
        <a:lstStyle/>
        <a:p>
          <a:endParaRPr lang="zh-TW" altLang="en-US"/>
        </a:p>
      </dgm:t>
    </dgm:pt>
    <dgm:pt modelId="{700023C9-688B-4ECC-BD18-36BE2E8BD860}" type="sibTrans" cxnId="{675147ED-3285-4320-9E56-8FF72C93224E}">
      <dgm:prSet/>
      <dgm:spPr/>
      <dgm:t>
        <a:bodyPr/>
        <a:lstStyle/>
        <a:p>
          <a:endParaRPr lang="zh-TW" altLang="en-US"/>
        </a:p>
      </dgm:t>
    </dgm:pt>
    <dgm:pt modelId="{7F1D84D3-8465-42B1-B96D-B9B2A8338F02}" type="pres">
      <dgm:prSet presAssocID="{9AC3B58B-F5ED-4195-B833-A464B45A60D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F3428F0-9F4A-41DE-AC9F-893A54145994}" type="pres">
      <dgm:prSet presAssocID="{375EB8C0-6033-40C0-8300-6C97240A7DE3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61B18878-6814-4720-94F0-CD301C2EB2E6}" type="pres">
      <dgm:prSet presAssocID="{68F68A59-6311-48CF-A956-D8B1B8D568DD}" presName="par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7D7510E-3845-4E23-A543-EEDCA617C9A9}" type="pres">
      <dgm:prSet presAssocID="{68F68A59-6311-48CF-A956-D8B1B8D568D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9B8025F9-EFE8-45E3-8FB3-A9BDED7D67DF}" type="pres">
      <dgm:prSet presAssocID="{55A7384A-4641-4A20-8931-80089CBACF5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DE344C-9344-43A7-A5DF-4BE2B134DEF1}" type="pres">
      <dgm:prSet presAssocID="{0B913CA9-8DF5-43E2-B4CD-241AAA4FBA61}" presName="par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6D3A5FC-8E87-47D2-8B8D-6F408B27AD93}" type="pres">
      <dgm:prSet presAssocID="{0B913CA9-8DF5-43E2-B4CD-241AAA4FBA61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248C7DE-168E-4FF0-9257-84146023E798}" type="pres">
      <dgm:prSet presAssocID="{BCFB303C-1DBE-48A0-B866-12B4A5D35EC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3359CD2-CA9F-4D76-B880-042A5CFD9964}" srcId="{9AC3B58B-F5ED-4195-B833-A464B45A60DE}" destId="{375EB8C0-6033-40C0-8300-6C97240A7DE3}" srcOrd="0" destOrd="0" parTransId="{F6A908DC-2ADB-47C8-A4B5-00021DCA4F0F}" sibTransId="{482B8860-56C5-45B9-A8AB-EDCFD9B6C86C}"/>
    <dgm:cxn modelId="{6C97A8FB-5540-4D42-A5CA-B335B888B15C}" type="presOf" srcId="{0B913CA9-8DF5-43E2-B4CD-241AAA4FBA61}" destId="{44DE344C-9344-43A7-A5DF-4BE2B134DEF1}" srcOrd="0" destOrd="0" presId="urn:microsoft.com/office/officeart/2005/8/layout/radial5"/>
    <dgm:cxn modelId="{4398A9F3-4FB8-4735-BD93-BDF0703604C0}" type="presOf" srcId="{68F68A59-6311-48CF-A956-D8B1B8D568DD}" destId="{F7D7510E-3845-4E23-A543-EEDCA617C9A9}" srcOrd="1" destOrd="0" presId="urn:microsoft.com/office/officeart/2005/8/layout/radial5"/>
    <dgm:cxn modelId="{6899EB63-2CD2-4368-9C74-8DE0A186231E}" type="presOf" srcId="{68F68A59-6311-48CF-A956-D8B1B8D568DD}" destId="{61B18878-6814-4720-94F0-CD301C2EB2E6}" srcOrd="0" destOrd="0" presId="urn:microsoft.com/office/officeart/2005/8/layout/radial5"/>
    <dgm:cxn modelId="{40065B8E-93D4-4306-978C-3DA85D57C83F}" type="presOf" srcId="{9AC3B58B-F5ED-4195-B833-A464B45A60DE}" destId="{7F1D84D3-8465-42B1-B96D-B9B2A8338F02}" srcOrd="0" destOrd="0" presId="urn:microsoft.com/office/officeart/2005/8/layout/radial5"/>
    <dgm:cxn modelId="{68F66318-E400-440A-8A40-1BCF421B827F}" type="presOf" srcId="{BCFB303C-1DBE-48A0-B866-12B4A5D35ECB}" destId="{F248C7DE-168E-4FF0-9257-84146023E798}" srcOrd="0" destOrd="0" presId="urn:microsoft.com/office/officeart/2005/8/layout/radial5"/>
    <dgm:cxn modelId="{68E8F98C-208F-4ADE-AC2A-3FB25F15BAC0}" type="presOf" srcId="{0B913CA9-8DF5-43E2-B4CD-241AAA4FBA61}" destId="{D6D3A5FC-8E87-47D2-8B8D-6F408B27AD93}" srcOrd="1" destOrd="0" presId="urn:microsoft.com/office/officeart/2005/8/layout/radial5"/>
    <dgm:cxn modelId="{3412A175-E588-48ED-B7D8-CBDA30382F10}" type="presOf" srcId="{55A7384A-4641-4A20-8931-80089CBACF5C}" destId="{9B8025F9-EFE8-45E3-8FB3-A9BDED7D67DF}" srcOrd="0" destOrd="0" presId="urn:microsoft.com/office/officeart/2005/8/layout/radial5"/>
    <dgm:cxn modelId="{BB9CEE09-B3E4-416C-B333-42B746507BFE}" type="presOf" srcId="{375EB8C0-6033-40C0-8300-6C97240A7DE3}" destId="{DF3428F0-9F4A-41DE-AC9F-893A54145994}" srcOrd="0" destOrd="0" presId="urn:microsoft.com/office/officeart/2005/8/layout/radial5"/>
    <dgm:cxn modelId="{675147ED-3285-4320-9E56-8FF72C93224E}" srcId="{375EB8C0-6033-40C0-8300-6C97240A7DE3}" destId="{55A7384A-4641-4A20-8931-80089CBACF5C}" srcOrd="0" destOrd="0" parTransId="{68F68A59-6311-48CF-A956-D8B1B8D568DD}" sibTransId="{700023C9-688B-4ECC-BD18-36BE2E8BD860}"/>
    <dgm:cxn modelId="{D7096BB8-6346-470F-A364-F55DFE031B57}" srcId="{375EB8C0-6033-40C0-8300-6C97240A7DE3}" destId="{BCFB303C-1DBE-48A0-B866-12B4A5D35ECB}" srcOrd="1" destOrd="0" parTransId="{0B913CA9-8DF5-43E2-B4CD-241AAA4FBA61}" sibTransId="{D326D03E-288A-47FF-A9A5-2AEAB67324F6}"/>
    <dgm:cxn modelId="{469A7A94-0882-4FCA-9B2E-369D1BD0DC3F}" type="presParOf" srcId="{7F1D84D3-8465-42B1-B96D-B9B2A8338F02}" destId="{DF3428F0-9F4A-41DE-AC9F-893A54145994}" srcOrd="0" destOrd="0" presId="urn:microsoft.com/office/officeart/2005/8/layout/radial5"/>
    <dgm:cxn modelId="{CD10D747-C977-4E8B-B96F-5FA98CEF34EB}" type="presParOf" srcId="{7F1D84D3-8465-42B1-B96D-B9B2A8338F02}" destId="{61B18878-6814-4720-94F0-CD301C2EB2E6}" srcOrd="1" destOrd="0" presId="urn:microsoft.com/office/officeart/2005/8/layout/radial5"/>
    <dgm:cxn modelId="{AD519A30-D575-4899-A777-E708CB17C1FF}" type="presParOf" srcId="{61B18878-6814-4720-94F0-CD301C2EB2E6}" destId="{F7D7510E-3845-4E23-A543-EEDCA617C9A9}" srcOrd="0" destOrd="0" presId="urn:microsoft.com/office/officeart/2005/8/layout/radial5"/>
    <dgm:cxn modelId="{A2FB8898-1B09-465B-948B-19FAE66F6E9E}" type="presParOf" srcId="{7F1D84D3-8465-42B1-B96D-B9B2A8338F02}" destId="{9B8025F9-EFE8-45E3-8FB3-A9BDED7D67DF}" srcOrd="2" destOrd="0" presId="urn:microsoft.com/office/officeart/2005/8/layout/radial5"/>
    <dgm:cxn modelId="{6AE98FE1-B40A-44DA-AD3B-DC1F71EC6232}" type="presParOf" srcId="{7F1D84D3-8465-42B1-B96D-B9B2A8338F02}" destId="{44DE344C-9344-43A7-A5DF-4BE2B134DEF1}" srcOrd="3" destOrd="0" presId="urn:microsoft.com/office/officeart/2005/8/layout/radial5"/>
    <dgm:cxn modelId="{D1DAFDD7-0A79-4363-B552-7117DFED184E}" type="presParOf" srcId="{44DE344C-9344-43A7-A5DF-4BE2B134DEF1}" destId="{D6D3A5FC-8E87-47D2-8B8D-6F408B27AD93}" srcOrd="0" destOrd="0" presId="urn:microsoft.com/office/officeart/2005/8/layout/radial5"/>
    <dgm:cxn modelId="{0C0ABE6D-E87A-49A1-AC10-9622082EFF64}" type="presParOf" srcId="{7F1D84D3-8465-42B1-B96D-B9B2A8338F02}" destId="{F248C7DE-168E-4FF0-9257-84146023E798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A5C0D-3CD5-486D-9718-72285345972F}">
      <dsp:nvSpPr>
        <dsp:cNvPr id="0" name=""/>
        <dsp:cNvSpPr/>
      </dsp:nvSpPr>
      <dsp:spPr>
        <a:xfrm>
          <a:off x="6633021" y="6234210"/>
          <a:ext cx="314223" cy="598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11" y="0"/>
              </a:lnTo>
              <a:lnTo>
                <a:pt x="157111" y="598749"/>
              </a:lnTo>
              <a:lnTo>
                <a:pt x="314223" y="5987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73228" y="6516680"/>
        <a:ext cx="33809" cy="33809"/>
      </dsp:txXfrm>
    </dsp:sp>
    <dsp:sp modelId="{E49B5750-7609-4FC7-B5A1-B6333EA18D47}">
      <dsp:nvSpPr>
        <dsp:cNvPr id="0" name=""/>
        <dsp:cNvSpPr/>
      </dsp:nvSpPr>
      <dsp:spPr>
        <a:xfrm>
          <a:off x="6633021" y="6188490"/>
          <a:ext cx="3142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2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82277" y="6226355"/>
        <a:ext cx="15711" cy="15711"/>
      </dsp:txXfrm>
    </dsp:sp>
    <dsp:sp modelId="{C3AA7F95-07D2-44CE-90A8-BEF2D0DA7E6F}">
      <dsp:nvSpPr>
        <dsp:cNvPr id="0" name=""/>
        <dsp:cNvSpPr/>
      </dsp:nvSpPr>
      <dsp:spPr>
        <a:xfrm>
          <a:off x="6633021" y="5635460"/>
          <a:ext cx="314223" cy="598749"/>
        </a:xfrm>
        <a:custGeom>
          <a:avLst/>
          <a:gdLst/>
          <a:ahLst/>
          <a:cxnLst/>
          <a:rect l="0" t="0" r="0" b="0"/>
          <a:pathLst>
            <a:path>
              <a:moveTo>
                <a:pt x="0" y="598749"/>
              </a:moveTo>
              <a:lnTo>
                <a:pt x="157111" y="598749"/>
              </a:lnTo>
              <a:lnTo>
                <a:pt x="157111" y="0"/>
              </a:lnTo>
              <a:lnTo>
                <a:pt x="3142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73228" y="5917930"/>
        <a:ext cx="33809" cy="33809"/>
      </dsp:txXfrm>
    </dsp:sp>
    <dsp:sp modelId="{852F3937-7A21-4AA5-BED1-36A478A76F2A}">
      <dsp:nvSpPr>
        <dsp:cNvPr id="0" name=""/>
        <dsp:cNvSpPr/>
      </dsp:nvSpPr>
      <dsp:spPr>
        <a:xfrm>
          <a:off x="4563583" y="3701019"/>
          <a:ext cx="498317" cy="253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158" y="0"/>
              </a:lnTo>
              <a:lnTo>
                <a:pt x="249158" y="2533190"/>
              </a:lnTo>
              <a:lnTo>
                <a:pt x="498317" y="25331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4748199" y="4903071"/>
        <a:ext cx="129086" cy="129086"/>
      </dsp:txXfrm>
    </dsp:sp>
    <dsp:sp modelId="{6F29A948-EC97-43EA-AFB7-6AA912670565}">
      <dsp:nvSpPr>
        <dsp:cNvPr id="0" name=""/>
        <dsp:cNvSpPr/>
      </dsp:nvSpPr>
      <dsp:spPr>
        <a:xfrm>
          <a:off x="6633021" y="4990991"/>
          <a:ext cx="3142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2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82277" y="5028855"/>
        <a:ext cx="15711" cy="15711"/>
      </dsp:txXfrm>
    </dsp:sp>
    <dsp:sp modelId="{8EFD66B3-7A10-4C11-B3FF-7CB3F5661856}">
      <dsp:nvSpPr>
        <dsp:cNvPr id="0" name=""/>
        <dsp:cNvSpPr/>
      </dsp:nvSpPr>
      <dsp:spPr>
        <a:xfrm>
          <a:off x="4563583" y="3701019"/>
          <a:ext cx="498317" cy="1335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158" y="0"/>
              </a:lnTo>
              <a:lnTo>
                <a:pt x="249158" y="1335691"/>
              </a:lnTo>
              <a:lnTo>
                <a:pt x="498317" y="13356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777102" y="4333225"/>
        <a:ext cx="71280" cy="71280"/>
      </dsp:txXfrm>
    </dsp:sp>
    <dsp:sp modelId="{09F1A436-7EF0-4D1A-8E3E-1F8C105AC232}">
      <dsp:nvSpPr>
        <dsp:cNvPr id="0" name=""/>
        <dsp:cNvSpPr/>
      </dsp:nvSpPr>
      <dsp:spPr>
        <a:xfrm>
          <a:off x="6633021" y="4392241"/>
          <a:ext cx="3142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2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82277" y="4430105"/>
        <a:ext cx="15711" cy="15711"/>
      </dsp:txXfrm>
    </dsp:sp>
    <dsp:sp modelId="{29EB766B-162B-4E51-BBCC-F59B1150F674}">
      <dsp:nvSpPr>
        <dsp:cNvPr id="0" name=""/>
        <dsp:cNvSpPr/>
      </dsp:nvSpPr>
      <dsp:spPr>
        <a:xfrm>
          <a:off x="4563583" y="3701019"/>
          <a:ext cx="498317" cy="736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158" y="0"/>
              </a:lnTo>
              <a:lnTo>
                <a:pt x="249158" y="736941"/>
              </a:lnTo>
              <a:lnTo>
                <a:pt x="498317" y="7369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790502" y="4047250"/>
        <a:ext cx="44480" cy="44480"/>
      </dsp:txXfrm>
    </dsp:sp>
    <dsp:sp modelId="{600C62B1-518C-493C-B010-7574EBA243CE}">
      <dsp:nvSpPr>
        <dsp:cNvPr id="0" name=""/>
        <dsp:cNvSpPr/>
      </dsp:nvSpPr>
      <dsp:spPr>
        <a:xfrm>
          <a:off x="6633021" y="3240461"/>
          <a:ext cx="314223" cy="598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11" y="0"/>
              </a:lnTo>
              <a:lnTo>
                <a:pt x="157111" y="598749"/>
              </a:lnTo>
              <a:lnTo>
                <a:pt x="314223" y="5987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73228" y="3522931"/>
        <a:ext cx="33809" cy="33809"/>
      </dsp:txXfrm>
    </dsp:sp>
    <dsp:sp modelId="{FC05E372-C3CF-4079-84E7-75963AAE7F8C}">
      <dsp:nvSpPr>
        <dsp:cNvPr id="0" name=""/>
        <dsp:cNvSpPr/>
      </dsp:nvSpPr>
      <dsp:spPr>
        <a:xfrm>
          <a:off x="6633021" y="3194741"/>
          <a:ext cx="3142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2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82277" y="3232605"/>
        <a:ext cx="15711" cy="15711"/>
      </dsp:txXfrm>
    </dsp:sp>
    <dsp:sp modelId="{8B02F23D-A010-4C48-B60A-E11EE61009E1}">
      <dsp:nvSpPr>
        <dsp:cNvPr id="0" name=""/>
        <dsp:cNvSpPr/>
      </dsp:nvSpPr>
      <dsp:spPr>
        <a:xfrm>
          <a:off x="6633021" y="2641711"/>
          <a:ext cx="314223" cy="598749"/>
        </a:xfrm>
        <a:custGeom>
          <a:avLst/>
          <a:gdLst/>
          <a:ahLst/>
          <a:cxnLst/>
          <a:rect l="0" t="0" r="0" b="0"/>
          <a:pathLst>
            <a:path>
              <a:moveTo>
                <a:pt x="0" y="598749"/>
              </a:moveTo>
              <a:lnTo>
                <a:pt x="157111" y="598749"/>
              </a:lnTo>
              <a:lnTo>
                <a:pt x="157111" y="0"/>
              </a:lnTo>
              <a:lnTo>
                <a:pt x="3142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73228" y="2924181"/>
        <a:ext cx="33809" cy="33809"/>
      </dsp:txXfrm>
    </dsp:sp>
    <dsp:sp modelId="{0341D52F-78F4-43DC-9856-748FD42377F3}">
      <dsp:nvSpPr>
        <dsp:cNvPr id="0" name=""/>
        <dsp:cNvSpPr/>
      </dsp:nvSpPr>
      <dsp:spPr>
        <a:xfrm>
          <a:off x="4563583" y="3240461"/>
          <a:ext cx="498317" cy="460558"/>
        </a:xfrm>
        <a:custGeom>
          <a:avLst/>
          <a:gdLst/>
          <a:ahLst/>
          <a:cxnLst/>
          <a:rect l="0" t="0" r="0" b="0"/>
          <a:pathLst>
            <a:path>
              <a:moveTo>
                <a:pt x="0" y="460558"/>
              </a:moveTo>
              <a:lnTo>
                <a:pt x="249158" y="460558"/>
              </a:lnTo>
              <a:lnTo>
                <a:pt x="249158" y="0"/>
              </a:lnTo>
              <a:lnTo>
                <a:pt x="4983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795778" y="3453776"/>
        <a:ext cx="33927" cy="33927"/>
      </dsp:txXfrm>
    </dsp:sp>
    <dsp:sp modelId="{53060123-8FDF-4C2B-82C2-C68E5284A4D6}">
      <dsp:nvSpPr>
        <dsp:cNvPr id="0" name=""/>
        <dsp:cNvSpPr/>
      </dsp:nvSpPr>
      <dsp:spPr>
        <a:xfrm>
          <a:off x="6633021" y="1144837"/>
          <a:ext cx="314223" cy="898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11" y="0"/>
              </a:lnTo>
              <a:lnTo>
                <a:pt x="157111" y="898124"/>
              </a:lnTo>
              <a:lnTo>
                <a:pt x="314223" y="8981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66345" y="1570111"/>
        <a:ext cx="47575" cy="47575"/>
      </dsp:txXfrm>
    </dsp:sp>
    <dsp:sp modelId="{8EBEFB5F-465C-4CEE-A98B-A9F64F03AC02}">
      <dsp:nvSpPr>
        <dsp:cNvPr id="0" name=""/>
        <dsp:cNvSpPr/>
      </dsp:nvSpPr>
      <dsp:spPr>
        <a:xfrm>
          <a:off x="6633021" y="1144837"/>
          <a:ext cx="314223" cy="299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11" y="0"/>
              </a:lnTo>
              <a:lnTo>
                <a:pt x="157111" y="299374"/>
              </a:lnTo>
              <a:lnTo>
                <a:pt x="314223" y="2993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79283" y="1283674"/>
        <a:ext cx="21700" cy="21700"/>
      </dsp:txXfrm>
    </dsp:sp>
    <dsp:sp modelId="{C001C452-6527-4444-884B-92F05DF133E8}">
      <dsp:nvSpPr>
        <dsp:cNvPr id="0" name=""/>
        <dsp:cNvSpPr/>
      </dsp:nvSpPr>
      <dsp:spPr>
        <a:xfrm>
          <a:off x="6633021" y="845462"/>
          <a:ext cx="314223" cy="299374"/>
        </a:xfrm>
        <a:custGeom>
          <a:avLst/>
          <a:gdLst/>
          <a:ahLst/>
          <a:cxnLst/>
          <a:rect l="0" t="0" r="0" b="0"/>
          <a:pathLst>
            <a:path>
              <a:moveTo>
                <a:pt x="0" y="299374"/>
              </a:moveTo>
              <a:lnTo>
                <a:pt x="157111" y="299374"/>
              </a:lnTo>
              <a:lnTo>
                <a:pt x="157111" y="0"/>
              </a:lnTo>
              <a:lnTo>
                <a:pt x="3142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79283" y="984299"/>
        <a:ext cx="21700" cy="21700"/>
      </dsp:txXfrm>
    </dsp:sp>
    <dsp:sp modelId="{7B5BAF0B-2E9D-41C6-A411-A866CE51FB55}">
      <dsp:nvSpPr>
        <dsp:cNvPr id="0" name=""/>
        <dsp:cNvSpPr/>
      </dsp:nvSpPr>
      <dsp:spPr>
        <a:xfrm>
          <a:off x="6633021" y="246712"/>
          <a:ext cx="314223" cy="898124"/>
        </a:xfrm>
        <a:custGeom>
          <a:avLst/>
          <a:gdLst/>
          <a:ahLst/>
          <a:cxnLst/>
          <a:rect l="0" t="0" r="0" b="0"/>
          <a:pathLst>
            <a:path>
              <a:moveTo>
                <a:pt x="0" y="898124"/>
              </a:moveTo>
              <a:lnTo>
                <a:pt x="157111" y="898124"/>
              </a:lnTo>
              <a:lnTo>
                <a:pt x="157111" y="0"/>
              </a:lnTo>
              <a:lnTo>
                <a:pt x="3142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766345" y="671987"/>
        <a:ext cx="47575" cy="47575"/>
      </dsp:txXfrm>
    </dsp:sp>
    <dsp:sp modelId="{0561DA8E-FB44-497F-A803-39772012F451}">
      <dsp:nvSpPr>
        <dsp:cNvPr id="0" name=""/>
        <dsp:cNvSpPr/>
      </dsp:nvSpPr>
      <dsp:spPr>
        <a:xfrm>
          <a:off x="4563583" y="1144837"/>
          <a:ext cx="498317" cy="2556182"/>
        </a:xfrm>
        <a:custGeom>
          <a:avLst/>
          <a:gdLst/>
          <a:ahLst/>
          <a:cxnLst/>
          <a:rect l="0" t="0" r="0" b="0"/>
          <a:pathLst>
            <a:path>
              <a:moveTo>
                <a:pt x="0" y="2556182"/>
              </a:moveTo>
              <a:lnTo>
                <a:pt x="249158" y="2556182"/>
              </a:lnTo>
              <a:lnTo>
                <a:pt x="249158" y="0"/>
              </a:lnTo>
              <a:lnTo>
                <a:pt x="4983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4747635" y="2357821"/>
        <a:ext cx="130215" cy="130215"/>
      </dsp:txXfrm>
    </dsp:sp>
    <dsp:sp modelId="{2C68778C-86AB-43A9-B1EE-9E202091E1EE}">
      <dsp:nvSpPr>
        <dsp:cNvPr id="0" name=""/>
        <dsp:cNvSpPr/>
      </dsp:nvSpPr>
      <dsp:spPr>
        <a:xfrm rot="16200000">
          <a:off x="2821454" y="3219416"/>
          <a:ext cx="2521051" cy="963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Defend penguins</a:t>
          </a:r>
          <a:endParaRPr lang="zh-TW" altLang="en-US" sz="3600" kern="1200" dirty="0"/>
        </a:p>
      </dsp:txBody>
      <dsp:txXfrm>
        <a:off x="2821454" y="3219416"/>
        <a:ext cx="2521051" cy="963206"/>
      </dsp:txXfrm>
    </dsp:sp>
    <dsp:sp modelId="{871C9C3A-11B4-4393-A6EF-885EC72227A9}">
      <dsp:nvSpPr>
        <dsp:cNvPr id="0" name=""/>
        <dsp:cNvSpPr/>
      </dsp:nvSpPr>
      <dsp:spPr>
        <a:xfrm>
          <a:off x="5061901" y="905337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main function   -TutorialApplication.cpp</a:t>
          </a:r>
          <a:endParaRPr lang="zh-TW" altLang="en-US" sz="1300" kern="1200" dirty="0"/>
        </a:p>
      </dsp:txBody>
      <dsp:txXfrm>
        <a:off x="5061901" y="905337"/>
        <a:ext cx="1571119" cy="478999"/>
      </dsp:txXfrm>
    </dsp:sp>
    <dsp:sp modelId="{D3CF39A5-9E28-40ED-A988-E9ABBF45099D}">
      <dsp:nvSpPr>
        <dsp:cNvPr id="0" name=""/>
        <dsp:cNvSpPr/>
      </dsp:nvSpPr>
      <dsp:spPr>
        <a:xfrm>
          <a:off x="6947245" y="7212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err="1" smtClean="0"/>
            <a:t>CreateScene</a:t>
          </a:r>
          <a:endParaRPr lang="zh-TW" altLang="en-US" sz="1300" kern="1200" dirty="0"/>
        </a:p>
      </dsp:txBody>
      <dsp:txXfrm>
        <a:off x="6947245" y="7212"/>
        <a:ext cx="1571119" cy="478999"/>
      </dsp:txXfrm>
    </dsp:sp>
    <dsp:sp modelId="{175D0A5A-7CF5-4D1B-8D39-736B9444CECF}">
      <dsp:nvSpPr>
        <dsp:cNvPr id="0" name=""/>
        <dsp:cNvSpPr/>
      </dsp:nvSpPr>
      <dsp:spPr>
        <a:xfrm>
          <a:off x="6947245" y="605962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err="1" smtClean="0"/>
            <a:t>Framestarted</a:t>
          </a:r>
          <a:endParaRPr lang="zh-TW" altLang="en-US" sz="1300" kern="1200" dirty="0"/>
        </a:p>
      </dsp:txBody>
      <dsp:txXfrm>
        <a:off x="6947245" y="605962"/>
        <a:ext cx="1571119" cy="478999"/>
      </dsp:txXfrm>
    </dsp:sp>
    <dsp:sp modelId="{467997B0-3088-40D2-8BC9-6C89AE1D3FC5}">
      <dsp:nvSpPr>
        <dsp:cNvPr id="0" name=""/>
        <dsp:cNvSpPr/>
      </dsp:nvSpPr>
      <dsp:spPr>
        <a:xfrm>
          <a:off x="6947245" y="1204712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Key pressed/released</a:t>
          </a:r>
          <a:endParaRPr lang="zh-TW" altLang="en-US" sz="1300" kern="1200" dirty="0"/>
        </a:p>
      </dsp:txBody>
      <dsp:txXfrm>
        <a:off x="6947245" y="1204712"/>
        <a:ext cx="1571119" cy="478999"/>
      </dsp:txXfrm>
    </dsp:sp>
    <dsp:sp modelId="{338727C6-DE9D-4819-98E9-1ED74B174BF9}">
      <dsp:nvSpPr>
        <dsp:cNvPr id="0" name=""/>
        <dsp:cNvSpPr/>
      </dsp:nvSpPr>
      <dsp:spPr>
        <a:xfrm>
          <a:off x="6947245" y="1803462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Mouse move</a:t>
          </a:r>
          <a:endParaRPr lang="zh-TW" altLang="en-US" sz="1300" kern="1200" dirty="0"/>
        </a:p>
      </dsp:txBody>
      <dsp:txXfrm>
        <a:off x="6947245" y="1803462"/>
        <a:ext cx="1571119" cy="478999"/>
      </dsp:txXfrm>
    </dsp:sp>
    <dsp:sp modelId="{452B82F3-D0A0-4E8E-B217-FDB4A619A506}">
      <dsp:nvSpPr>
        <dsp:cNvPr id="0" name=""/>
        <dsp:cNvSpPr/>
      </dsp:nvSpPr>
      <dsp:spPr>
        <a:xfrm>
          <a:off x="5061901" y="300096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Main character -main_char.cpp</a:t>
          </a:r>
          <a:endParaRPr lang="zh-TW" altLang="en-US" sz="1300" kern="1200" dirty="0"/>
        </a:p>
      </dsp:txBody>
      <dsp:txXfrm>
        <a:off x="5061901" y="3000961"/>
        <a:ext cx="1571119" cy="478999"/>
      </dsp:txXfrm>
    </dsp:sp>
    <dsp:sp modelId="{14B62240-6C57-4691-9ECC-527C00C54EDF}">
      <dsp:nvSpPr>
        <dsp:cNvPr id="0" name=""/>
        <dsp:cNvSpPr/>
      </dsp:nvSpPr>
      <dsp:spPr>
        <a:xfrm>
          <a:off x="6947245" y="240221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Walk</a:t>
          </a:r>
          <a:endParaRPr lang="zh-TW" altLang="en-US" sz="1300" kern="1200" dirty="0"/>
        </a:p>
      </dsp:txBody>
      <dsp:txXfrm>
        <a:off x="6947245" y="2402211"/>
        <a:ext cx="1571119" cy="478999"/>
      </dsp:txXfrm>
    </dsp:sp>
    <dsp:sp modelId="{892439E0-83F5-4EB5-831F-EA08B01F2604}">
      <dsp:nvSpPr>
        <dsp:cNvPr id="0" name=""/>
        <dsp:cNvSpPr/>
      </dsp:nvSpPr>
      <dsp:spPr>
        <a:xfrm>
          <a:off x="6947245" y="300096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View</a:t>
          </a:r>
          <a:endParaRPr lang="zh-TW" altLang="en-US" sz="1300" kern="1200" dirty="0"/>
        </a:p>
      </dsp:txBody>
      <dsp:txXfrm>
        <a:off x="6947245" y="3000961"/>
        <a:ext cx="1571119" cy="478999"/>
      </dsp:txXfrm>
    </dsp:sp>
    <dsp:sp modelId="{4AF40C3C-91C3-4960-BDE6-286A031F9E23}">
      <dsp:nvSpPr>
        <dsp:cNvPr id="0" name=""/>
        <dsp:cNvSpPr/>
      </dsp:nvSpPr>
      <dsp:spPr>
        <a:xfrm>
          <a:off x="6947245" y="359971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animations</a:t>
          </a:r>
          <a:endParaRPr lang="zh-TW" altLang="en-US" sz="1300" kern="1200" dirty="0"/>
        </a:p>
      </dsp:txBody>
      <dsp:txXfrm>
        <a:off x="6947245" y="3599711"/>
        <a:ext cx="1571119" cy="478999"/>
      </dsp:txXfrm>
    </dsp:sp>
    <dsp:sp modelId="{BA58C1A4-2064-49E3-A766-1204A4FA6E68}">
      <dsp:nvSpPr>
        <dsp:cNvPr id="0" name=""/>
        <dsp:cNvSpPr/>
      </dsp:nvSpPr>
      <dsp:spPr>
        <a:xfrm>
          <a:off x="5061901" y="419846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Monsters -monster_manager.cpp</a:t>
          </a:r>
          <a:endParaRPr lang="zh-TW" altLang="en-US" sz="1300" kern="1200" dirty="0"/>
        </a:p>
      </dsp:txBody>
      <dsp:txXfrm>
        <a:off x="5061901" y="4198461"/>
        <a:ext cx="1571119" cy="478999"/>
      </dsp:txXfrm>
    </dsp:sp>
    <dsp:sp modelId="{1F5A3606-D21F-4767-BCCA-80C3EE1A5E60}">
      <dsp:nvSpPr>
        <dsp:cNvPr id="0" name=""/>
        <dsp:cNvSpPr/>
      </dsp:nvSpPr>
      <dsp:spPr>
        <a:xfrm>
          <a:off x="6947245" y="419846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monsters.cpp</a:t>
          </a:r>
          <a:endParaRPr lang="zh-TW" altLang="en-US" sz="1300" kern="1200" dirty="0"/>
        </a:p>
      </dsp:txBody>
      <dsp:txXfrm>
        <a:off x="6947245" y="4198461"/>
        <a:ext cx="1571119" cy="478999"/>
      </dsp:txXfrm>
    </dsp:sp>
    <dsp:sp modelId="{E8414818-91E0-4185-AAA7-5C5ED6DF6957}">
      <dsp:nvSpPr>
        <dsp:cNvPr id="0" name=""/>
        <dsp:cNvSpPr/>
      </dsp:nvSpPr>
      <dsp:spPr>
        <a:xfrm>
          <a:off x="5061901" y="479721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Attack -weapon_manager.cpp</a:t>
          </a:r>
          <a:endParaRPr lang="zh-TW" altLang="en-US" sz="1300" kern="1200" dirty="0"/>
        </a:p>
      </dsp:txBody>
      <dsp:txXfrm>
        <a:off x="5061901" y="4797211"/>
        <a:ext cx="1571119" cy="478999"/>
      </dsp:txXfrm>
    </dsp:sp>
    <dsp:sp modelId="{9D6E62E7-C670-4ABE-ADAC-6BC58ABD7966}">
      <dsp:nvSpPr>
        <dsp:cNvPr id="0" name=""/>
        <dsp:cNvSpPr/>
      </dsp:nvSpPr>
      <dsp:spPr>
        <a:xfrm>
          <a:off x="6947245" y="4797211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weapons.cpp</a:t>
          </a:r>
          <a:endParaRPr lang="zh-TW" altLang="en-US" sz="1300" kern="1200" dirty="0"/>
        </a:p>
      </dsp:txBody>
      <dsp:txXfrm>
        <a:off x="6947245" y="4797211"/>
        <a:ext cx="1571119" cy="478999"/>
      </dsp:txXfrm>
    </dsp:sp>
    <dsp:sp modelId="{BDF61BCB-EC44-4CA2-9813-9543D9EEA041}">
      <dsp:nvSpPr>
        <dsp:cNvPr id="0" name=""/>
        <dsp:cNvSpPr/>
      </dsp:nvSpPr>
      <dsp:spPr>
        <a:xfrm>
          <a:off x="5061901" y="5994710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Other basic functions</a:t>
          </a:r>
          <a:endParaRPr lang="zh-TW" altLang="en-US" sz="1300" kern="1200" dirty="0"/>
        </a:p>
      </dsp:txBody>
      <dsp:txXfrm>
        <a:off x="5061901" y="5994710"/>
        <a:ext cx="1571119" cy="478999"/>
      </dsp:txXfrm>
    </dsp:sp>
    <dsp:sp modelId="{A318C7C7-9C83-4E8A-961B-C6589B4FFC3A}">
      <dsp:nvSpPr>
        <dsp:cNvPr id="0" name=""/>
        <dsp:cNvSpPr/>
      </dsp:nvSpPr>
      <dsp:spPr>
        <a:xfrm>
          <a:off x="6947245" y="5395960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dirty="0" smtClean="0"/>
            <a:t>collision_detection.cpp</a:t>
          </a:r>
          <a:endParaRPr lang="zh-TW" altLang="en-US" sz="1300" kern="1200" dirty="0"/>
        </a:p>
      </dsp:txBody>
      <dsp:txXfrm>
        <a:off x="6947245" y="5395960"/>
        <a:ext cx="1571119" cy="478999"/>
      </dsp:txXfrm>
    </dsp:sp>
    <dsp:sp modelId="{B3ACCB04-46F9-45C9-83A5-91CC9BCA532B}">
      <dsp:nvSpPr>
        <dsp:cNvPr id="0" name=""/>
        <dsp:cNvSpPr/>
      </dsp:nvSpPr>
      <dsp:spPr>
        <a:xfrm>
          <a:off x="6947245" y="5994710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smtClean="0"/>
            <a:t>game_obj.cpp</a:t>
          </a:r>
          <a:endParaRPr lang="zh-TW" altLang="en-US" sz="1300" kern="1200" dirty="0"/>
        </a:p>
      </dsp:txBody>
      <dsp:txXfrm>
        <a:off x="6947245" y="5994710"/>
        <a:ext cx="1571119" cy="478999"/>
      </dsp:txXfrm>
    </dsp:sp>
    <dsp:sp modelId="{1FE8224F-B749-4762-BB42-B05F845034D0}">
      <dsp:nvSpPr>
        <dsp:cNvPr id="0" name=""/>
        <dsp:cNvSpPr/>
      </dsp:nvSpPr>
      <dsp:spPr>
        <a:xfrm>
          <a:off x="6947245" y="6593460"/>
          <a:ext cx="1571119" cy="478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kern="1200" smtClean="0"/>
            <a:t>read_data.cpp</a:t>
          </a:r>
          <a:endParaRPr lang="zh-TW" altLang="en-US" sz="1300" kern="1200" dirty="0"/>
        </a:p>
      </dsp:txBody>
      <dsp:txXfrm>
        <a:off x="6947245" y="6593460"/>
        <a:ext cx="1571119" cy="478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428F0-9F4A-41DE-AC9F-893A54145994}">
      <dsp:nvSpPr>
        <dsp:cNvPr id="0" name=""/>
        <dsp:cNvSpPr/>
      </dsp:nvSpPr>
      <dsp:spPr>
        <a:xfrm>
          <a:off x="2587550" y="1996469"/>
          <a:ext cx="1424280" cy="14242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penguins</a:t>
          </a:r>
          <a:endParaRPr lang="zh-TW" altLang="en-US" sz="2000" kern="1200" dirty="0"/>
        </a:p>
      </dsp:txBody>
      <dsp:txXfrm>
        <a:off x="2796131" y="2205050"/>
        <a:ext cx="1007118" cy="1007118"/>
      </dsp:txXfrm>
    </dsp:sp>
    <dsp:sp modelId="{4CFBDFE4-2738-4944-B70B-508A8F5EDB2B}">
      <dsp:nvSpPr>
        <dsp:cNvPr id="0" name=""/>
        <dsp:cNvSpPr/>
      </dsp:nvSpPr>
      <dsp:spPr>
        <a:xfrm rot="16200000">
          <a:off x="3148795" y="1478174"/>
          <a:ext cx="301791" cy="4842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3194064" y="1620294"/>
        <a:ext cx="211254" cy="290553"/>
      </dsp:txXfrm>
    </dsp:sp>
    <dsp:sp modelId="{CA5F66CF-AED0-401A-93EE-3EED1F0DFC9A}">
      <dsp:nvSpPr>
        <dsp:cNvPr id="0" name=""/>
        <dsp:cNvSpPr/>
      </dsp:nvSpPr>
      <dsp:spPr>
        <a:xfrm>
          <a:off x="2587550" y="2771"/>
          <a:ext cx="1424280" cy="14242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/>
            <a:t>Balls(bullet)</a:t>
          </a:r>
          <a:endParaRPr lang="zh-TW" altLang="en-US" sz="1600" kern="1200" dirty="0"/>
        </a:p>
      </dsp:txBody>
      <dsp:txXfrm>
        <a:off x="2796131" y="211352"/>
        <a:ext cx="1007118" cy="1007118"/>
      </dsp:txXfrm>
    </dsp:sp>
    <dsp:sp modelId="{44DE344C-9344-43A7-A5DF-4BE2B134DEF1}">
      <dsp:nvSpPr>
        <dsp:cNvPr id="0" name=""/>
        <dsp:cNvSpPr/>
      </dsp:nvSpPr>
      <dsp:spPr>
        <a:xfrm rot="1800000">
          <a:off x="4004695" y="2960636"/>
          <a:ext cx="301791" cy="4842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4010760" y="3034853"/>
        <a:ext cx="211254" cy="290553"/>
      </dsp:txXfrm>
    </dsp:sp>
    <dsp:sp modelId="{F248C7DE-168E-4FF0-9257-84146023E798}">
      <dsp:nvSpPr>
        <dsp:cNvPr id="0" name=""/>
        <dsp:cNvSpPr/>
      </dsp:nvSpPr>
      <dsp:spPr>
        <a:xfrm>
          <a:off x="4314144" y="2993319"/>
          <a:ext cx="1424280" cy="14242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/>
            <a:t>Ninja</a:t>
          </a:r>
          <a:endParaRPr lang="zh-TW" altLang="en-US" sz="1600" kern="1200" dirty="0"/>
        </a:p>
      </dsp:txBody>
      <dsp:txXfrm>
        <a:off x="4522725" y="3201900"/>
        <a:ext cx="1007118" cy="1007118"/>
      </dsp:txXfrm>
    </dsp:sp>
    <dsp:sp modelId="{80F40BC8-D2C0-49FB-9AA5-FC27A1FD3846}">
      <dsp:nvSpPr>
        <dsp:cNvPr id="0" name=""/>
        <dsp:cNvSpPr/>
      </dsp:nvSpPr>
      <dsp:spPr>
        <a:xfrm rot="9000000">
          <a:off x="2292895" y="2960636"/>
          <a:ext cx="301791" cy="4842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10800000">
        <a:off x="2377367" y="3034853"/>
        <a:ext cx="211254" cy="290553"/>
      </dsp:txXfrm>
    </dsp:sp>
    <dsp:sp modelId="{E2846F1F-1004-4957-B81B-6D025EF34E2E}">
      <dsp:nvSpPr>
        <dsp:cNvPr id="0" name=""/>
        <dsp:cNvSpPr/>
      </dsp:nvSpPr>
      <dsp:spPr>
        <a:xfrm>
          <a:off x="860956" y="2993319"/>
          <a:ext cx="1424280" cy="14242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smtClean="0"/>
            <a:t>penguins</a:t>
          </a:r>
          <a:endParaRPr lang="zh-TW" altLang="en-US" sz="1600" kern="1200" dirty="0"/>
        </a:p>
      </dsp:txBody>
      <dsp:txXfrm>
        <a:off x="1069537" y="3201900"/>
        <a:ext cx="1007118" cy="1007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428F0-9F4A-41DE-AC9F-893A54145994}">
      <dsp:nvSpPr>
        <dsp:cNvPr id="0" name=""/>
        <dsp:cNvSpPr/>
      </dsp:nvSpPr>
      <dsp:spPr>
        <a:xfrm>
          <a:off x="2718861" y="1629356"/>
          <a:ext cx="1161658" cy="1161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Balls(bullet)</a:t>
          </a:r>
          <a:endParaRPr lang="zh-TW" altLang="en-US" sz="1300" kern="1200" dirty="0"/>
        </a:p>
      </dsp:txBody>
      <dsp:txXfrm>
        <a:off x="2888982" y="1799477"/>
        <a:ext cx="821416" cy="821416"/>
      </dsp:txXfrm>
    </dsp:sp>
    <dsp:sp modelId="{61B18878-6814-4720-94F0-CD301C2EB2E6}">
      <dsp:nvSpPr>
        <dsp:cNvPr id="0" name=""/>
        <dsp:cNvSpPr/>
      </dsp:nvSpPr>
      <dsp:spPr>
        <a:xfrm rot="16200000">
          <a:off x="3176551" y="1206505"/>
          <a:ext cx="246278" cy="3949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3213493" y="1322440"/>
        <a:ext cx="172395" cy="236977"/>
      </dsp:txXfrm>
    </dsp:sp>
    <dsp:sp modelId="{9B8025F9-EFE8-45E3-8FB3-A9BDED7D67DF}">
      <dsp:nvSpPr>
        <dsp:cNvPr id="0" name=""/>
        <dsp:cNvSpPr/>
      </dsp:nvSpPr>
      <dsp:spPr>
        <a:xfrm>
          <a:off x="2718861" y="3020"/>
          <a:ext cx="1161658" cy="1161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penguins</a:t>
          </a:r>
          <a:endParaRPr lang="zh-TW" altLang="en-US" sz="1300" kern="1200" dirty="0"/>
        </a:p>
      </dsp:txBody>
      <dsp:txXfrm>
        <a:off x="2888982" y="173141"/>
        <a:ext cx="821416" cy="821416"/>
      </dsp:txXfrm>
    </dsp:sp>
    <dsp:sp modelId="{44DE344C-9344-43A7-A5DF-4BE2B134DEF1}">
      <dsp:nvSpPr>
        <dsp:cNvPr id="0" name=""/>
        <dsp:cNvSpPr/>
      </dsp:nvSpPr>
      <dsp:spPr>
        <a:xfrm rot="5400000">
          <a:off x="3176551" y="2818901"/>
          <a:ext cx="246278" cy="3949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3213493" y="2860953"/>
        <a:ext cx="172395" cy="236977"/>
      </dsp:txXfrm>
    </dsp:sp>
    <dsp:sp modelId="{F248C7DE-168E-4FF0-9257-84146023E798}">
      <dsp:nvSpPr>
        <dsp:cNvPr id="0" name=""/>
        <dsp:cNvSpPr/>
      </dsp:nvSpPr>
      <dsp:spPr>
        <a:xfrm>
          <a:off x="2718861" y="3255691"/>
          <a:ext cx="1161658" cy="1161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Big sphere</a:t>
          </a:r>
          <a:endParaRPr lang="zh-TW" altLang="en-US" sz="1300" kern="1200" dirty="0"/>
        </a:p>
      </dsp:txBody>
      <dsp:txXfrm>
        <a:off x="2888982" y="3425812"/>
        <a:ext cx="821416" cy="821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32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37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0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93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85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53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59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4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4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6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41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B5C9-3B2B-457C-BBF6-5A8DB8CB1F37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4F0EA-1563-4C7C-AE2D-4F3DFFEB7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43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346860"/>
            <a:ext cx="9144000" cy="238760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Defend penguins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2826535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劉承順</a:t>
            </a:r>
            <a:endParaRPr lang="en-US" altLang="zh-TW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02544" y="5657671"/>
            <a:ext cx="4189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Course Project for 3D Game Programming</a:t>
            </a:r>
          </a:p>
          <a:p>
            <a:r>
              <a:rPr lang="en-US" altLang="zh-TW" dirty="0" smtClean="0"/>
              <a:t>Instructor: Sai-Keung Wong</a:t>
            </a:r>
          </a:p>
          <a:p>
            <a:r>
              <a:rPr lang="en-US" altLang="zh-TW" dirty="0" smtClean="0"/>
              <a:t>NCTU,</a:t>
            </a:r>
          </a:p>
          <a:p>
            <a:r>
              <a:rPr lang="en-US" altLang="zh-TW" dirty="0" smtClean="0"/>
              <a:t>2018/01/15</a:t>
            </a:r>
            <a:endParaRPr lang="zh-TW" altLang="en-US" dirty="0"/>
          </a:p>
        </p:txBody>
      </p:sp>
      <p:pic>
        <p:nvPicPr>
          <p:cNvPr id="5" name="Picture 5" descr="C:\Users\Lab707\Desktop\NCTU logo_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2" y="5833640"/>
            <a:ext cx="2781752" cy="5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18" y="3717915"/>
            <a:ext cx="1528763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– Game level(s)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141" y="1350438"/>
            <a:ext cx="4801659" cy="6018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06" y="2292114"/>
            <a:ext cx="6015294" cy="4226489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/>
              <a:t>If you hit a penguin, you get 100 point.</a:t>
            </a:r>
          </a:p>
          <a:p>
            <a:pPr marL="0" indent="0">
              <a:buNone/>
            </a:pPr>
            <a:r>
              <a:rPr lang="en-US" altLang="zh-TW" dirty="0" smtClean="0"/>
              <a:t>If you hit a shocked penguin,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 you get only 3 point.</a:t>
            </a:r>
          </a:p>
          <a:p>
            <a:pPr marL="0" indent="0">
              <a:buNone/>
            </a:pPr>
            <a:r>
              <a:rPr lang="en-US" altLang="zh-TW" dirty="0" smtClean="0"/>
              <a:t>Try as much point as you can!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7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293385885"/>
              </p:ext>
            </p:extLst>
          </p:nvPr>
        </p:nvGraphicFramePr>
        <p:xfrm>
          <a:off x="0" y="0"/>
          <a:ext cx="12302836" cy="7079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763" y="1071706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System 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0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Technical section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Ninja animation, penguin animation</a:t>
            </a:r>
          </a:p>
          <a:p>
            <a:pPr marL="0" indent="0">
              <a:buNone/>
            </a:pPr>
            <a:r>
              <a:rPr lang="en-US" altLang="zh-TW" dirty="0" smtClean="0"/>
              <a:t>1. Ninja animation: walk, idle, attack</a:t>
            </a:r>
          </a:p>
          <a:p>
            <a:pPr lvl="1"/>
            <a:r>
              <a:rPr lang="en-US" altLang="zh-TW" sz="2000" dirty="0"/>
              <a:t>if (</a:t>
            </a:r>
            <a:r>
              <a:rPr lang="en-US" altLang="zh-TW" sz="2000" dirty="0" err="1"/>
              <a:t>mWeaponMgr</a:t>
            </a:r>
            <a:r>
              <a:rPr lang="en-US" altLang="zh-TW" sz="2000" dirty="0"/>
              <a:t>-&gt;</a:t>
            </a:r>
            <a:r>
              <a:rPr lang="en-US" altLang="zh-TW" sz="2000" dirty="0" err="1"/>
              <a:t>mCoolDownTimeForFiring</a:t>
            </a:r>
            <a:r>
              <a:rPr lang="en-US" altLang="zh-TW" sz="2000" dirty="0"/>
              <a:t> &lt; 0.2){</a:t>
            </a:r>
          </a:p>
          <a:p>
            <a:pPr lvl="2"/>
            <a:r>
              <a:rPr lang="en-US" altLang="zh-TW" dirty="0" err="1"/>
              <a:t>mAnimationState</a:t>
            </a:r>
            <a:r>
              <a:rPr lang="en-US" altLang="zh-TW" dirty="0"/>
              <a:t> = </a:t>
            </a:r>
            <a:r>
              <a:rPr lang="en-US" altLang="zh-TW" dirty="0" err="1"/>
              <a:t>mEntity</a:t>
            </a:r>
            <a:r>
              <a:rPr lang="en-US" altLang="zh-TW" dirty="0"/>
              <a:t>-&gt;</a:t>
            </a:r>
            <a:r>
              <a:rPr lang="en-US" altLang="zh-TW" dirty="0" err="1"/>
              <a:t>getAnimationState</a:t>
            </a:r>
            <a:r>
              <a:rPr lang="en-US" altLang="zh-TW" dirty="0"/>
              <a:t>("Kick");</a:t>
            </a:r>
          </a:p>
          <a:p>
            <a:pPr lvl="2"/>
            <a:r>
              <a:rPr lang="en-US" altLang="zh-TW" dirty="0" err="1"/>
              <a:t>mAnimationState</a:t>
            </a:r>
            <a:r>
              <a:rPr lang="en-US" altLang="zh-TW" dirty="0"/>
              <a:t>-&gt;</a:t>
            </a:r>
            <a:r>
              <a:rPr lang="en-US" altLang="zh-TW" dirty="0" err="1"/>
              <a:t>setLoop</a:t>
            </a:r>
            <a:r>
              <a:rPr lang="en-US" altLang="zh-TW" dirty="0"/>
              <a:t>(true);</a:t>
            </a:r>
          </a:p>
          <a:p>
            <a:pPr lvl="2"/>
            <a:r>
              <a:rPr lang="en-US" altLang="zh-TW" dirty="0" err="1"/>
              <a:t>mAnimationState</a:t>
            </a:r>
            <a:r>
              <a:rPr lang="en-US" altLang="zh-TW" dirty="0"/>
              <a:t>-&gt;</a:t>
            </a:r>
            <a:r>
              <a:rPr lang="en-US" altLang="zh-TW" dirty="0" err="1"/>
              <a:t>setEnabled</a:t>
            </a:r>
            <a:r>
              <a:rPr lang="en-US" altLang="zh-TW" dirty="0"/>
              <a:t>(true);</a:t>
            </a:r>
          </a:p>
          <a:p>
            <a:pPr lvl="2"/>
            <a:r>
              <a:rPr lang="en-US" altLang="zh-TW" dirty="0" err="1"/>
              <a:t>mAnimationState</a:t>
            </a:r>
            <a:r>
              <a:rPr lang="en-US" altLang="zh-TW" dirty="0"/>
              <a:t>-&gt;</a:t>
            </a:r>
            <a:r>
              <a:rPr lang="en-US" altLang="zh-TW" dirty="0" err="1"/>
              <a:t>addTime</a:t>
            </a:r>
            <a:r>
              <a:rPr lang="en-US" altLang="zh-TW" dirty="0"/>
              <a:t>(5*</a:t>
            </a:r>
            <a:r>
              <a:rPr lang="en-US" altLang="zh-TW" dirty="0" err="1"/>
              <a:t>evt.timeSinceLastFrame</a:t>
            </a:r>
            <a:r>
              <a:rPr lang="en-US" altLang="zh-TW" dirty="0"/>
              <a:t>*sf);</a:t>
            </a:r>
          </a:p>
          <a:p>
            <a:pPr lvl="1"/>
            <a:r>
              <a:rPr lang="en-US" altLang="zh-TW" sz="2000" dirty="0"/>
              <a:t>}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7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Technical section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24001"/>
            <a:ext cx="10744200" cy="4862944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sz="4600" dirty="0" smtClean="0"/>
              <a:t>2. </a:t>
            </a:r>
            <a:r>
              <a:rPr lang="en-US" altLang="zh-TW" sz="4000" dirty="0" smtClean="0"/>
              <a:t>penguin</a:t>
            </a:r>
            <a:r>
              <a:rPr lang="en-US" altLang="zh-TW" sz="4600" dirty="0" smtClean="0"/>
              <a:t> animation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if (hit</a:t>
            </a:r>
            <a:r>
              <a:rPr lang="en-US" altLang="zh-TW" dirty="0" smtClean="0"/>
              <a:t>){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</a:t>
            </a:r>
            <a:r>
              <a:rPr lang="en-US" altLang="zh-TW" dirty="0" err="1" smtClean="0"/>
              <a:t>mMonsterMgr</a:t>
            </a:r>
            <a:r>
              <a:rPr lang="en-US" altLang="zh-TW" dirty="0" smtClean="0"/>
              <a:t>-</a:t>
            </a:r>
            <a:r>
              <a:rPr lang="en-US" altLang="zh-TW" dirty="0"/>
              <a:t>&gt;</a:t>
            </a:r>
            <a:r>
              <a:rPr lang="en-US" altLang="zh-TW" dirty="0" err="1"/>
              <a:t>mMonstersArr</a:t>
            </a:r>
            <a:r>
              <a:rPr lang="en-US" altLang="zh-TW" dirty="0"/>
              <a:t>[j]-&gt;die= true</a:t>
            </a:r>
            <a:r>
              <a:rPr lang="en-US" altLang="zh-TW" dirty="0" smtClean="0"/>
              <a:t>;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}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void </a:t>
            </a:r>
            <a:r>
              <a:rPr lang="en-US" altLang="zh-TW" dirty="0"/>
              <a:t>MONSTER::update(</a:t>
            </a:r>
            <a:r>
              <a:rPr lang="en-US" altLang="zh-TW" dirty="0" err="1"/>
              <a:t>const</a:t>
            </a:r>
            <a:r>
              <a:rPr lang="en-US" altLang="zh-TW" dirty="0"/>
              <a:t> Ogre::</a:t>
            </a:r>
            <a:r>
              <a:rPr lang="en-US" altLang="zh-TW" dirty="0" err="1"/>
              <a:t>FrameEvent</a:t>
            </a:r>
            <a:r>
              <a:rPr lang="en-US" altLang="zh-TW" dirty="0"/>
              <a:t>&amp; </a:t>
            </a:r>
            <a:r>
              <a:rPr lang="en-US" altLang="zh-TW" dirty="0" err="1"/>
              <a:t>evt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if </a:t>
            </a:r>
            <a:r>
              <a:rPr lang="en-US" altLang="zh-TW" dirty="0"/>
              <a:t>(die){</a:t>
            </a:r>
          </a:p>
          <a:p>
            <a:pPr marL="0" indent="0">
              <a:buNone/>
            </a:pPr>
            <a:r>
              <a:rPr lang="zh-TW" altLang="en-US" dirty="0" smtClean="0"/>
              <a:t>           </a:t>
            </a:r>
            <a:r>
              <a:rPr lang="en-US" altLang="zh-TW" dirty="0" err="1" smtClean="0"/>
              <a:t>dieTime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dieTime</a:t>
            </a:r>
            <a:r>
              <a:rPr lang="en-US" altLang="zh-TW" dirty="0"/>
              <a:t> + </a:t>
            </a:r>
            <a:r>
              <a:rPr lang="en-US" altLang="zh-TW" dirty="0" err="1"/>
              <a:t>evt.timeSinceLastEvent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zh-TW" altLang="en-US" dirty="0" smtClean="0"/>
              <a:t>           </a:t>
            </a:r>
            <a:r>
              <a:rPr lang="en-US" altLang="zh-TW" dirty="0" err="1" smtClean="0"/>
              <a:t>mAnimationState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mEntity</a:t>
            </a:r>
            <a:r>
              <a:rPr lang="en-US" altLang="zh-TW" dirty="0"/>
              <a:t>-&gt;</a:t>
            </a:r>
            <a:r>
              <a:rPr lang="en-US" altLang="zh-TW" dirty="0" err="1"/>
              <a:t>getAnimationState</a:t>
            </a:r>
            <a:r>
              <a:rPr lang="en-US" altLang="zh-TW" dirty="0"/>
              <a:t>("amuse");</a:t>
            </a:r>
          </a:p>
          <a:p>
            <a:pPr marL="0" indent="0">
              <a:buNone/>
            </a:pPr>
            <a:r>
              <a:rPr lang="zh-TW" altLang="en-US" dirty="0" smtClean="0"/>
              <a:t>           </a:t>
            </a:r>
            <a:r>
              <a:rPr lang="en-US" altLang="zh-TW" dirty="0" err="1" smtClean="0"/>
              <a:t>mAnimationState</a:t>
            </a:r>
            <a:r>
              <a:rPr lang="en-US" altLang="zh-TW" dirty="0" smtClean="0"/>
              <a:t>-</a:t>
            </a:r>
            <a:r>
              <a:rPr lang="en-US" altLang="zh-TW" dirty="0"/>
              <a:t>&gt;</a:t>
            </a:r>
            <a:r>
              <a:rPr lang="en-US" altLang="zh-TW" dirty="0" err="1"/>
              <a:t>setLoop</a:t>
            </a:r>
            <a:r>
              <a:rPr lang="en-US" altLang="zh-TW" dirty="0"/>
              <a:t>(true);</a:t>
            </a:r>
          </a:p>
          <a:p>
            <a:pPr marL="0" indent="0">
              <a:buNone/>
            </a:pPr>
            <a:r>
              <a:rPr lang="zh-TW" altLang="en-US" dirty="0" smtClean="0"/>
              <a:t>           </a:t>
            </a:r>
            <a:r>
              <a:rPr lang="en-US" altLang="zh-TW" dirty="0" err="1" smtClean="0"/>
              <a:t>mAnimationState</a:t>
            </a:r>
            <a:r>
              <a:rPr lang="en-US" altLang="zh-TW" dirty="0" smtClean="0"/>
              <a:t>-</a:t>
            </a:r>
            <a:r>
              <a:rPr lang="en-US" altLang="zh-TW" dirty="0"/>
              <a:t>&gt;</a:t>
            </a:r>
            <a:r>
              <a:rPr lang="en-US" altLang="zh-TW" dirty="0" err="1"/>
              <a:t>setEnabled</a:t>
            </a:r>
            <a:r>
              <a:rPr lang="en-US" altLang="zh-TW" dirty="0"/>
              <a:t>(true);</a:t>
            </a:r>
          </a:p>
          <a:p>
            <a:pPr marL="0" indent="0">
              <a:buNone/>
            </a:pPr>
            <a:r>
              <a:rPr lang="zh-TW" altLang="en-US" dirty="0" smtClean="0"/>
              <a:t>               </a:t>
            </a:r>
            <a:r>
              <a:rPr lang="en-US" altLang="zh-TW" dirty="0" err="1" smtClean="0"/>
              <a:t>mAnimationState</a:t>
            </a:r>
            <a:r>
              <a:rPr lang="en-US" altLang="zh-TW" dirty="0" smtClean="0"/>
              <a:t>-</a:t>
            </a:r>
            <a:r>
              <a:rPr lang="en-US" altLang="zh-TW" dirty="0"/>
              <a:t>&gt;</a:t>
            </a:r>
            <a:r>
              <a:rPr lang="en-US" altLang="zh-TW" dirty="0" err="1"/>
              <a:t>addTime</a:t>
            </a:r>
            <a:r>
              <a:rPr lang="en-US" altLang="zh-TW" dirty="0"/>
              <a:t>(2*</a:t>
            </a:r>
            <a:r>
              <a:rPr lang="en-US" altLang="zh-TW" dirty="0" err="1"/>
              <a:t>evt.timeSinceLastFrame</a:t>
            </a:r>
            <a:r>
              <a:rPr lang="en-US" altLang="zh-TW" dirty="0"/>
              <a:t>);</a:t>
            </a:r>
          </a:p>
          <a:p>
            <a:pPr marL="0" indent="0">
              <a:buNone/>
            </a:pPr>
            <a:r>
              <a:rPr lang="zh-TW" altLang="en-US" dirty="0" smtClean="0"/>
              <a:t>               </a:t>
            </a:r>
            <a:r>
              <a:rPr lang="en-US" altLang="zh-TW" dirty="0" smtClean="0"/>
              <a:t>if </a:t>
            </a:r>
            <a:r>
              <a:rPr lang="en-US" altLang="zh-TW" dirty="0"/>
              <a:t>(</a:t>
            </a:r>
            <a:r>
              <a:rPr lang="en-US" altLang="zh-TW" dirty="0" err="1"/>
              <a:t>dieTime</a:t>
            </a:r>
            <a:r>
              <a:rPr lang="en-US" altLang="zh-TW" dirty="0"/>
              <a:t> &gt;= 5){</a:t>
            </a:r>
          </a:p>
          <a:p>
            <a:pPr marL="0" indent="0">
              <a:buNone/>
            </a:pPr>
            <a:r>
              <a:rPr lang="zh-TW" altLang="en-US" dirty="0" smtClean="0"/>
              <a:t>                      </a:t>
            </a:r>
            <a:r>
              <a:rPr lang="en-US" altLang="zh-TW" dirty="0" err="1" smtClean="0"/>
              <a:t>dieTime</a:t>
            </a:r>
            <a:r>
              <a:rPr lang="en-US" altLang="zh-TW" dirty="0" smtClean="0"/>
              <a:t>=0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zh-TW" altLang="en-US" dirty="0" smtClean="0"/>
              <a:t>                      </a:t>
            </a:r>
            <a:r>
              <a:rPr lang="en-US" altLang="zh-TW" dirty="0" smtClean="0"/>
              <a:t>die </a:t>
            </a:r>
            <a:r>
              <a:rPr lang="en-US" altLang="zh-TW" dirty="0"/>
              <a:t>= false;</a:t>
            </a:r>
          </a:p>
          <a:p>
            <a:pPr marL="0" indent="0">
              <a:buNone/>
            </a:pPr>
            <a:r>
              <a:rPr lang="zh-TW" altLang="en-US" dirty="0" smtClean="0"/>
              <a:t>                      </a:t>
            </a:r>
            <a:r>
              <a:rPr lang="en-US" altLang="zh-TW" dirty="0" err="1" smtClean="0"/>
              <a:t>mAnimationState</a:t>
            </a:r>
            <a:r>
              <a:rPr lang="en-US" altLang="zh-TW" dirty="0" smtClean="0"/>
              <a:t>-</a:t>
            </a:r>
            <a:r>
              <a:rPr lang="en-US" altLang="zh-TW" dirty="0"/>
              <a:t>&gt;</a:t>
            </a:r>
            <a:r>
              <a:rPr lang="en-US" altLang="zh-TW" dirty="0" err="1"/>
              <a:t>setEnabled</a:t>
            </a:r>
            <a:r>
              <a:rPr lang="en-US" altLang="zh-TW" dirty="0"/>
              <a:t>(false);</a:t>
            </a:r>
          </a:p>
          <a:p>
            <a:pPr marL="0" indent="0">
              <a:buNone/>
            </a:pPr>
            <a:r>
              <a:rPr lang="zh-TW" altLang="en-US" dirty="0" smtClean="0"/>
              <a:t>               </a:t>
            </a:r>
            <a:r>
              <a:rPr lang="en-US" altLang="zh-TW" dirty="0" smtClean="0"/>
              <a:t>}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               </a:t>
            </a:r>
            <a:r>
              <a:rPr lang="en-US" altLang="zh-TW" dirty="0" smtClean="0"/>
              <a:t>return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zh-TW" altLang="en-US" dirty="0" smtClean="0"/>
              <a:t>      </a:t>
            </a:r>
            <a:r>
              <a:rPr lang="en-US" altLang="zh-TW" dirty="0" smtClean="0"/>
              <a:t>}</a:t>
            </a:r>
          </a:p>
          <a:p>
            <a:pPr marL="0" indent="0">
              <a:buNone/>
            </a:pPr>
            <a:r>
              <a:rPr lang="en-US" altLang="zh-TW" dirty="0" smtClean="0"/>
              <a:t>      ….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5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Physics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Collision detect</a:t>
            </a:r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279272222"/>
              </p:ext>
            </p:extLst>
          </p:nvPr>
        </p:nvGraphicFramePr>
        <p:xfrm>
          <a:off x="466437" y="2437629"/>
          <a:ext cx="6599382" cy="442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資料庫圖表 10"/>
          <p:cNvGraphicFramePr/>
          <p:nvPr>
            <p:extLst>
              <p:ext uri="{D42A27DB-BD31-4B8C-83A1-F6EECF244321}">
                <p14:modId xmlns:p14="http://schemas.microsoft.com/office/powerpoint/2010/main" val="2153746182"/>
              </p:ext>
            </p:extLst>
          </p:nvPr>
        </p:nvGraphicFramePr>
        <p:xfrm>
          <a:off x="5508337" y="2368596"/>
          <a:ext cx="6599382" cy="442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43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Physics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Gravity</a:t>
            </a:r>
          </a:p>
          <a:p>
            <a:pPr marL="0" indent="0">
              <a:buNone/>
            </a:pPr>
            <a:r>
              <a:rPr lang="en-US" altLang="zh-TW" dirty="0" smtClean="0"/>
              <a:t>Balls have gravity and a little air </a:t>
            </a:r>
            <a:r>
              <a:rPr lang="en-US" altLang="zh-TW" dirty="0" err="1" smtClean="0"/>
              <a:t>resistence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Terrain</a:t>
            </a:r>
          </a:p>
          <a:p>
            <a:pPr marL="0" indent="0">
              <a:buNone/>
            </a:pPr>
            <a:r>
              <a:rPr lang="en-US" altLang="zh-TW" dirty="0" smtClean="0"/>
              <a:t>The ninja walks on the main terrain.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59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Contributions &amp; Implementation items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ll the items that are implemented by each member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me: idea, find information, coding, debug.</a:t>
            </a:r>
          </a:p>
          <a:p>
            <a:r>
              <a:rPr lang="en-US" altLang="zh-TW" dirty="0"/>
              <a:t>Contribution ratios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100% me.</a:t>
            </a:r>
            <a:endParaRPr lang="en-US" altLang="zh-TW" i="1" dirty="0"/>
          </a:p>
          <a:p>
            <a:r>
              <a:rPr lang="en-US" altLang="zh-TW" dirty="0" smtClean="0"/>
              <a:t>Work hours of each member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about 20 hours for me.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93474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Milestones &amp; Schedule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All the completed items and records with date</a:t>
            </a:r>
          </a:p>
          <a:p>
            <a:pPr marL="0" indent="0">
              <a:buNone/>
            </a:pPr>
            <a:r>
              <a:rPr lang="en-US" altLang="zh-TW" dirty="0" smtClean="0"/>
              <a:t>  106/10/22 proposal finished.</a:t>
            </a:r>
          </a:p>
          <a:p>
            <a:pPr marL="0" indent="0">
              <a:buNone/>
            </a:pPr>
            <a:r>
              <a:rPr lang="en-US" altLang="zh-TW" dirty="0" smtClean="0"/>
              <a:t>  107/1/13 idea decided, environment prepared.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107/1/14 implemented third-person vision, ninja animation.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107/1/15 penguin animation, debug, video.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/>
              <a:t>T</a:t>
            </a:r>
            <a:r>
              <a:rPr lang="en-US" altLang="zh-TW" dirty="0" smtClean="0"/>
              <a:t>he member names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game creator: </a:t>
            </a:r>
            <a:r>
              <a:rPr lang="zh-TW" altLang="en-US" dirty="0" smtClean="0"/>
              <a:t>劉承順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989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Run your program</a:t>
            </a:r>
          </a:p>
          <a:p>
            <a:r>
              <a:rPr lang="en-US" altLang="zh-TW" dirty="0" smtClean="0"/>
              <a:t>Run through your game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77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Ogre 3D is a 3D engine, but not a very convenient game engine. So I create a game based on the template of course </a:t>
            </a:r>
            <a:r>
              <a:rPr lang="en-US" altLang="zh-TW" dirty="0" err="1" smtClean="0"/>
              <a:t>homeworks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It is a 3D game, we can explore the world by controlling the ninja.</a:t>
            </a:r>
          </a:p>
          <a:p>
            <a:r>
              <a:rPr lang="en-US" altLang="zh-TW" dirty="0"/>
              <a:t>My game have character animations, making them looked natural. The ninja fights the penguins, hope you enjoy the game, and get high score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Thanks for listening!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75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Representative images (at least 4)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08" y="3749429"/>
            <a:ext cx="3990110" cy="2801567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33" y="3820719"/>
            <a:ext cx="3858491" cy="27302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24" y="1350006"/>
            <a:ext cx="3985603" cy="24707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24" y="1350006"/>
            <a:ext cx="3660021" cy="257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a demo movie (~1 minute)</a:t>
            </a:r>
            <a:endParaRPr lang="en-US" dirty="0"/>
          </a:p>
        </p:txBody>
      </p:sp>
      <p:pic>
        <p:nvPicPr>
          <p:cNvPr id="6" name="27C924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416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2925" y="1825625"/>
            <a:ext cx="6026150" cy="4351338"/>
          </a:xfrm>
        </p:spPr>
      </p:pic>
    </p:spTree>
    <p:extLst>
      <p:ext uri="{BB962C8B-B14F-4D97-AF65-F5344CB8AC3E}">
        <p14:creationId xmlns:p14="http://schemas.microsoft.com/office/powerpoint/2010/main" val="32246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Game Design</a:t>
            </a:r>
          </a:p>
          <a:p>
            <a:r>
              <a:rPr lang="en-US" altLang="zh-TW" dirty="0" smtClean="0"/>
              <a:t>System Architecture</a:t>
            </a:r>
          </a:p>
          <a:p>
            <a:r>
              <a:rPr lang="en-US" altLang="zh-TW" dirty="0" smtClean="0"/>
              <a:t>Techniques</a:t>
            </a:r>
          </a:p>
          <a:p>
            <a:r>
              <a:rPr lang="en-US" altLang="zh-TW" dirty="0" smtClean="0"/>
              <a:t>Implementation items </a:t>
            </a:r>
          </a:p>
          <a:p>
            <a:r>
              <a:rPr lang="en-US" altLang="zh-TW" dirty="0" smtClean="0"/>
              <a:t>Member Contribution List</a:t>
            </a:r>
          </a:p>
          <a:p>
            <a:r>
              <a:rPr lang="en-US" altLang="zh-TW" dirty="0" smtClean="0"/>
              <a:t>Task List with milestones</a:t>
            </a:r>
          </a:p>
          <a:p>
            <a:r>
              <a:rPr lang="en-US" altLang="zh-TW" dirty="0" smtClean="0"/>
              <a:t>Demo</a:t>
            </a:r>
          </a:p>
          <a:p>
            <a:r>
              <a:rPr lang="en-US" altLang="zh-TW" dirty="0" smtClean="0"/>
              <a:t>Conclusion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8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Game Features</a:t>
            </a:r>
          </a:p>
          <a:p>
            <a:r>
              <a:rPr lang="en-US" altLang="zh-TW" dirty="0" smtClean="0"/>
              <a:t>Game Story</a:t>
            </a:r>
          </a:p>
          <a:p>
            <a:r>
              <a:rPr lang="en-US" altLang="zh-TW" dirty="0" smtClean="0"/>
              <a:t>Game Goal</a:t>
            </a:r>
          </a:p>
          <a:p>
            <a:r>
              <a:rPr lang="en-US" altLang="zh-TW" dirty="0" smtClean="0"/>
              <a:t>Game Control</a:t>
            </a:r>
          </a:p>
          <a:p>
            <a:r>
              <a:rPr lang="en-US" altLang="zh-TW" smtClean="0"/>
              <a:t>Levels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01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3D shooting game.</a:t>
            </a:r>
          </a:p>
          <a:p>
            <a:r>
              <a:rPr lang="en-US" altLang="zh-TW" dirty="0" smtClean="0"/>
              <a:t>Penguins chasing you, attack them and</a:t>
            </a:r>
          </a:p>
          <a:p>
            <a:pPr marL="0" indent="0">
              <a:buNone/>
            </a:pPr>
            <a:r>
              <a:rPr lang="en-US" altLang="zh-TW" dirty="0" smtClean="0"/>
              <a:t>   prepare their rush!</a:t>
            </a:r>
            <a:endParaRPr lang="zh-TW" altLang="en-US" dirty="0"/>
          </a:p>
        </p:txBody>
      </p:sp>
      <p:pic>
        <p:nvPicPr>
          <p:cNvPr id="4" name="內容版面配置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79" y="2710338"/>
            <a:ext cx="5611093" cy="39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story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 ninja, comes to the</a:t>
            </a:r>
          </a:p>
          <a:p>
            <a:pPr marL="0" indent="0">
              <a:buNone/>
            </a:pPr>
            <a:r>
              <a:rPr lang="en-US" altLang="zh-TW" dirty="0" smtClean="0"/>
              <a:t>Penguin island.</a:t>
            </a:r>
          </a:p>
          <a:p>
            <a:pPr marL="0" indent="0">
              <a:buNone/>
            </a:pPr>
            <a:r>
              <a:rPr lang="en-US" altLang="zh-TW" dirty="0" smtClean="0"/>
              <a:t>The weather is too </a:t>
            </a:r>
          </a:p>
          <a:p>
            <a:pPr marL="0" indent="0">
              <a:buNone/>
            </a:pPr>
            <a:r>
              <a:rPr lang="en-US" altLang="zh-TW" dirty="0"/>
              <a:t>h</a:t>
            </a:r>
            <a:r>
              <a:rPr lang="en-US" altLang="zh-TW" dirty="0" smtClean="0"/>
              <a:t>ot, so penguins are</a:t>
            </a:r>
          </a:p>
          <a:p>
            <a:pPr marL="0" indent="0">
              <a:buNone/>
            </a:pPr>
            <a:r>
              <a:rPr lang="en-US" altLang="zh-TW" dirty="0" smtClean="0"/>
              <a:t>Angry.</a:t>
            </a:r>
          </a:p>
          <a:p>
            <a:pPr marL="0" indent="0">
              <a:buNone/>
            </a:pPr>
            <a:r>
              <a:rPr lang="en-US" altLang="zh-TW" dirty="0" smtClean="0"/>
              <a:t>He wants to defend</a:t>
            </a:r>
          </a:p>
          <a:p>
            <a:pPr marL="0" indent="0">
              <a:buNone/>
            </a:pPr>
            <a:r>
              <a:rPr lang="en-US" altLang="zh-TW" dirty="0" smtClean="0"/>
              <a:t>Angry penguins.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77" y="1360037"/>
            <a:ext cx="8127423" cy="54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goal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99" y="1330036"/>
            <a:ext cx="7341228" cy="5194670"/>
          </a:xfrm>
        </p:spPr>
      </p:pic>
    </p:spTree>
    <p:extLst>
      <p:ext uri="{BB962C8B-B14F-4D97-AF65-F5344CB8AC3E}">
        <p14:creationId xmlns:p14="http://schemas.microsoft.com/office/powerpoint/2010/main" val="2631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Design - Game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W: go forward</a:t>
            </a:r>
          </a:p>
          <a:p>
            <a:r>
              <a:rPr lang="en-US" altLang="zh-TW" dirty="0" smtClean="0"/>
              <a:t>S: go backward</a:t>
            </a:r>
          </a:p>
          <a:p>
            <a:r>
              <a:rPr lang="en-US" altLang="zh-TW" dirty="0" smtClean="0"/>
              <a:t>Spacebar: shoot big ball</a:t>
            </a:r>
          </a:p>
          <a:p>
            <a:r>
              <a:rPr lang="en-US" altLang="zh-TW" dirty="0" smtClean="0"/>
              <a:t>Mouse: change direction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77" y="1690688"/>
            <a:ext cx="6480599" cy="40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557</Words>
  <Application>Microsoft Office PowerPoint</Application>
  <PresentationFormat>寬螢幕</PresentationFormat>
  <Paragraphs>144</Paragraphs>
  <Slides>19</Slides>
  <Notes>0</Notes>
  <HiddenSlides>1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Office 佈景主題</vt:lpstr>
      <vt:lpstr>Defend penguins</vt:lpstr>
      <vt:lpstr>Representative images (at least 4)</vt:lpstr>
      <vt:lpstr>Play a demo movie (~1 minute)</vt:lpstr>
      <vt:lpstr>Content</vt:lpstr>
      <vt:lpstr>Game Design</vt:lpstr>
      <vt:lpstr>Game Design - Game features</vt:lpstr>
      <vt:lpstr>Game Design - Game story</vt:lpstr>
      <vt:lpstr>Game Design - Game goal</vt:lpstr>
      <vt:lpstr>Game Design - Game control</vt:lpstr>
      <vt:lpstr>Game Design – Game level(s)</vt:lpstr>
      <vt:lpstr>System architecture</vt:lpstr>
      <vt:lpstr>Technical section</vt:lpstr>
      <vt:lpstr>Technical section</vt:lpstr>
      <vt:lpstr>Physics</vt:lpstr>
      <vt:lpstr>Physics</vt:lpstr>
      <vt:lpstr>Contributions &amp; Implementation items</vt:lpstr>
      <vt:lpstr>Milestones &amp; Schedule</vt:lpstr>
      <vt:lpstr>Online Demo</vt:lpstr>
      <vt:lpstr>Conclusion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User</dc:creator>
  <cp:lastModifiedBy>88888</cp:lastModifiedBy>
  <cp:revision>226</cp:revision>
  <dcterms:created xsi:type="dcterms:W3CDTF">2016-12-19T12:18:22Z</dcterms:created>
  <dcterms:modified xsi:type="dcterms:W3CDTF">2018-01-15T06:01:40Z</dcterms:modified>
</cp:coreProperties>
</file>